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9.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0.xml" ContentType="application/vnd.openxmlformats-officedocument.presentationml.tags+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1.xml" ContentType="application/vnd.openxmlformats-officedocument.presentationml.tags+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3.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tags/tag24.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5.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6.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7.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8.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08" r:id="rId6"/>
    <p:sldMasterId id="2147483732" r:id="rId7"/>
    <p:sldMasterId id="2147483755" r:id="rId8"/>
    <p:sldMasterId id="2147483796" r:id="rId9"/>
    <p:sldMasterId id="2147483823" r:id="rId10"/>
    <p:sldMasterId id="2147483848" r:id="rId11"/>
    <p:sldMasterId id="2147483873" r:id="rId12"/>
  </p:sldMasterIdLst>
  <p:notesMasterIdLst>
    <p:notesMasterId r:id="rId48"/>
  </p:notesMasterIdLst>
  <p:sldIdLst>
    <p:sldId id="328" r:id="rId13"/>
    <p:sldId id="329" r:id="rId14"/>
    <p:sldId id="331" r:id="rId15"/>
    <p:sldId id="332" r:id="rId16"/>
    <p:sldId id="261" r:id="rId17"/>
    <p:sldId id="333" r:id="rId18"/>
    <p:sldId id="352" r:id="rId19"/>
    <p:sldId id="334" r:id="rId20"/>
    <p:sldId id="335" r:id="rId21"/>
    <p:sldId id="353" r:id="rId22"/>
    <p:sldId id="336" r:id="rId23"/>
    <p:sldId id="337" r:id="rId24"/>
    <p:sldId id="338" r:id="rId25"/>
    <p:sldId id="339" r:id="rId26"/>
    <p:sldId id="340" r:id="rId27"/>
    <p:sldId id="341" r:id="rId28"/>
    <p:sldId id="342" r:id="rId29"/>
    <p:sldId id="344" r:id="rId30"/>
    <p:sldId id="359" r:id="rId31"/>
    <p:sldId id="346" r:id="rId32"/>
    <p:sldId id="362" r:id="rId33"/>
    <p:sldId id="364" r:id="rId34"/>
    <p:sldId id="363" r:id="rId35"/>
    <p:sldId id="360" r:id="rId36"/>
    <p:sldId id="365" r:id="rId37"/>
    <p:sldId id="366" r:id="rId38"/>
    <p:sldId id="347" r:id="rId39"/>
    <p:sldId id="263" r:id="rId40"/>
    <p:sldId id="343" r:id="rId41"/>
    <p:sldId id="265" r:id="rId42"/>
    <p:sldId id="354" r:id="rId43"/>
    <p:sldId id="348" r:id="rId44"/>
    <p:sldId id="357" r:id="rId45"/>
    <p:sldId id="358" r:id="rId46"/>
    <p:sldId id="330"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anio Dimitrov" initials="KD" lastIdx="1" clrIdx="6">
    <p:extLst>
      <p:ext uri="{19B8F6BF-5375-455C-9EA6-DF929625EA0E}">
        <p15:presenceInfo xmlns:p15="http://schemas.microsoft.com/office/powerpoint/2012/main" userId="S-1-5-21-2146773085-903363285-719344707-2250064" providerId="AD"/>
      </p:ext>
    </p:extLst>
  </p:cmAuthor>
  <p:cmAuthor id="1" name="Girija Sathyamurthy" initials="GS" lastIdx="12" clrIdx="0">
    <p:extLst>
      <p:ext uri="{19B8F6BF-5375-455C-9EA6-DF929625EA0E}">
        <p15:presenceInfo xmlns:p15="http://schemas.microsoft.com/office/powerpoint/2012/main" userId="S-1-5-21-2127521184-1604012920-1887927527-13692931" providerId="AD"/>
      </p:ext>
    </p:extLst>
  </p:cmAuthor>
  <p:cmAuthor id="2" name="Lucy Wang" initials="LW" lastIdx="1" clrIdx="1">
    <p:extLst>
      <p:ext uri="{19B8F6BF-5375-455C-9EA6-DF929625EA0E}">
        <p15:presenceInfo xmlns:p15="http://schemas.microsoft.com/office/powerpoint/2012/main" userId="S-1-5-21-2127521184-1604012920-1887927527-6293813" providerId="AD"/>
      </p:ext>
    </p:extLst>
  </p:cmAuthor>
  <p:cmAuthor id="3" name="Yochay Kiriaty" initials="YK" lastIdx="2" clrIdx="2"/>
  <p:cmAuthor id="4" name="Jeremy Thake" initials="JT" lastIdx="1" clrIdx="3"/>
  <p:cmAuthor id="5" name="Chris Anderson (ZUMO)" initials="CA(" lastIdx="4" clrIdx="4"/>
  <p:cmAuthor id="6" name="Sajan Parihar" initials="SP" lastIdx="1" clrIdx="5">
    <p:extLst>
      <p:ext uri="{19B8F6BF-5375-455C-9EA6-DF929625EA0E}">
        <p15:presenceInfo xmlns:p15="http://schemas.microsoft.com/office/powerpoint/2012/main" userId="S-1-5-21-2127521184-1604012920-1887927527-55100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932" autoAdjust="0"/>
  </p:normalViewPr>
  <p:slideViewPr>
    <p:cSldViewPr snapToGrid="0">
      <p:cViewPr varScale="1">
        <p:scale>
          <a:sx n="93" d="100"/>
          <a:sy n="93" d="100"/>
        </p:scale>
        <p:origin x="12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gs" Target="tags/tag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ata12.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diagrams/_rels/drawing12.xml.rels><?xml version="1.0" encoding="UTF-8" standalone="yes"?>
<Relationships xmlns="http://schemas.openxmlformats.org/package/2006/relationships"><Relationship Id="rId2" Type="http://schemas.openxmlformats.org/officeDocument/2006/relationships/image" Target="../media/image31.svg"/><Relationship Id="rId1"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09828B-25F3-48D4-A7A6-027234CFCD65}" type="doc">
      <dgm:prSet loTypeId="urn:microsoft.com/office/officeart/2018/2/layout/IconVerticalSolidList" loCatId="icon" qsTypeId="urn:microsoft.com/office/officeart/2005/8/quickstyle/simple4" qsCatId="simple" csTypeId="urn:microsoft.com/office/officeart/2018/5/colors/Iconchunking_neutralicontext_accent1_2" csCatId="accent1" phldr="1"/>
      <dgm:spPr/>
      <dgm:t>
        <a:bodyPr/>
        <a:lstStyle/>
        <a:p>
          <a:endParaRPr lang="en-US"/>
        </a:p>
      </dgm:t>
    </dgm:pt>
    <dgm:pt modelId="{D9206F15-772E-4B9D-9293-B6839BD73723}">
      <dgm:prSet/>
      <dgm:spPr/>
      <dgm:t>
        <a:bodyPr/>
        <a:lstStyle/>
        <a:p>
          <a:r>
            <a:rPr lang="en-US"/>
            <a:t>Enable “long running” functions while maintaining local state</a:t>
          </a:r>
        </a:p>
      </dgm:t>
    </dgm:pt>
    <dgm:pt modelId="{9B50ABB2-A3EC-462F-B247-6BE3BD0D1270}" type="parTrans" cxnId="{C45D0A83-F1FE-457C-A61D-A0BCE6B32C9E}">
      <dgm:prSet/>
      <dgm:spPr/>
      <dgm:t>
        <a:bodyPr/>
        <a:lstStyle/>
        <a:p>
          <a:endParaRPr lang="en-US"/>
        </a:p>
      </dgm:t>
    </dgm:pt>
    <dgm:pt modelId="{1078E8B1-BC9C-4188-A845-C88F376619B3}" type="sibTrans" cxnId="{C45D0A83-F1FE-457C-A61D-A0BCE6B32C9E}">
      <dgm:prSet/>
      <dgm:spPr/>
      <dgm:t>
        <a:bodyPr/>
        <a:lstStyle/>
        <a:p>
          <a:endParaRPr lang="en-US"/>
        </a:p>
      </dgm:t>
    </dgm:pt>
    <dgm:pt modelId="{B660E8FE-2134-4A92-BC1B-F74C57F3AD3F}">
      <dgm:prSet/>
      <dgm:spPr/>
      <dgm:t>
        <a:bodyPr/>
        <a:lstStyle/>
        <a:p>
          <a:r>
            <a:rPr lang="en-US"/>
            <a:t>Simplify </a:t>
          </a:r>
          <a:r>
            <a:rPr lang="en-US" i="1"/>
            <a:t>complex</a:t>
          </a:r>
          <a:r>
            <a:rPr lang="en-US"/>
            <a:t> Function coordination (chaining, etc.) </a:t>
          </a:r>
        </a:p>
      </dgm:t>
    </dgm:pt>
    <dgm:pt modelId="{14D60C97-D692-49D6-9DCA-4CB74AB10EAB}" type="parTrans" cxnId="{956053AD-871B-4286-97E3-1ECDF8909D65}">
      <dgm:prSet/>
      <dgm:spPr/>
      <dgm:t>
        <a:bodyPr/>
        <a:lstStyle/>
        <a:p>
          <a:endParaRPr lang="en-US"/>
        </a:p>
      </dgm:t>
    </dgm:pt>
    <dgm:pt modelId="{493D24CE-D3D0-451E-9405-799098003657}" type="sibTrans" cxnId="{956053AD-871B-4286-97E3-1ECDF8909D65}">
      <dgm:prSet/>
      <dgm:spPr/>
      <dgm:t>
        <a:bodyPr/>
        <a:lstStyle/>
        <a:p>
          <a:endParaRPr lang="en-US"/>
        </a:p>
      </dgm:t>
    </dgm:pt>
    <dgm:pt modelId="{EA791D0A-2041-4C5C-80D8-475085AD2AEC}">
      <dgm:prSet/>
      <dgm:spPr/>
      <dgm:t>
        <a:bodyPr/>
        <a:lstStyle/>
        <a:p>
          <a:r>
            <a:rPr lang="en-US"/>
            <a:t>Easily call a Function from another Function</a:t>
          </a:r>
        </a:p>
      </dgm:t>
    </dgm:pt>
    <dgm:pt modelId="{1B97F614-F033-4F8A-B9FA-26F422287E75}" type="parTrans" cxnId="{F6A2EA53-FE24-46DB-913B-B422EAF88C76}">
      <dgm:prSet/>
      <dgm:spPr/>
      <dgm:t>
        <a:bodyPr/>
        <a:lstStyle/>
        <a:p>
          <a:endParaRPr lang="en-US"/>
        </a:p>
      </dgm:t>
    </dgm:pt>
    <dgm:pt modelId="{8B92819E-0ECF-46DA-A1B8-03779A9AA537}" type="sibTrans" cxnId="{F6A2EA53-FE24-46DB-913B-B422EAF88C76}">
      <dgm:prSet/>
      <dgm:spPr/>
      <dgm:t>
        <a:bodyPr/>
        <a:lstStyle/>
        <a:p>
          <a:endParaRPr lang="en-US"/>
        </a:p>
      </dgm:t>
    </dgm:pt>
    <dgm:pt modelId="{89EE2D1F-5040-479B-B6D7-10A30ACCC399}">
      <dgm:prSet/>
      <dgm:spPr/>
      <dgm:t>
        <a:bodyPr/>
        <a:lstStyle/>
        <a:p>
          <a:r>
            <a:rPr lang="en-US"/>
            <a:t>All of the above using code-only</a:t>
          </a:r>
        </a:p>
      </dgm:t>
    </dgm:pt>
    <dgm:pt modelId="{7E0F37EB-9CB4-4EE7-ABE9-CE11E054FDE5}" type="parTrans" cxnId="{1B0E8B6C-EFAA-45B6-898A-4CB73964282A}">
      <dgm:prSet/>
      <dgm:spPr/>
      <dgm:t>
        <a:bodyPr/>
        <a:lstStyle/>
        <a:p>
          <a:endParaRPr lang="en-US"/>
        </a:p>
      </dgm:t>
    </dgm:pt>
    <dgm:pt modelId="{B33EA73A-E27A-448F-9F17-8BF2B50526B1}" type="sibTrans" cxnId="{1B0E8B6C-EFAA-45B6-898A-4CB73964282A}">
      <dgm:prSet/>
      <dgm:spPr/>
      <dgm:t>
        <a:bodyPr/>
        <a:lstStyle/>
        <a:p>
          <a:endParaRPr lang="en-US"/>
        </a:p>
      </dgm:t>
    </dgm:pt>
    <dgm:pt modelId="{8ACD62C5-9967-41CB-9606-6F368E1B7D03}" type="pres">
      <dgm:prSet presAssocID="{2B09828B-25F3-48D4-A7A6-027234CFCD65}" presName="root" presStyleCnt="0">
        <dgm:presLayoutVars>
          <dgm:dir/>
          <dgm:resizeHandles val="exact"/>
        </dgm:presLayoutVars>
      </dgm:prSet>
      <dgm:spPr/>
    </dgm:pt>
    <dgm:pt modelId="{ED1C0115-65AC-4500-87AD-F0DD0D3DB8A9}" type="pres">
      <dgm:prSet presAssocID="{D9206F15-772E-4B9D-9293-B6839BD73723}" presName="compNode" presStyleCnt="0"/>
      <dgm:spPr/>
    </dgm:pt>
    <dgm:pt modelId="{C72784C2-0809-4916-9AD8-53A9CD51A71D}" type="pres">
      <dgm:prSet presAssocID="{D9206F15-772E-4B9D-9293-B6839BD73723}" presName="bgRect" presStyleLbl="bgShp" presStyleIdx="0" presStyleCnt="4"/>
      <dgm:spPr/>
    </dgm:pt>
    <dgm:pt modelId="{D08F5BEB-E081-4566-AF89-7B0E2D8A5D1E}" type="pres">
      <dgm:prSet presAssocID="{D9206F15-772E-4B9D-9293-B6839BD737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002C413C-361D-4F51-A034-3AF5147D8F87}" type="pres">
      <dgm:prSet presAssocID="{D9206F15-772E-4B9D-9293-B6839BD73723}" presName="spaceRect" presStyleCnt="0"/>
      <dgm:spPr/>
    </dgm:pt>
    <dgm:pt modelId="{E359BEBA-CDAB-45BF-99D4-57ABFD896C87}" type="pres">
      <dgm:prSet presAssocID="{D9206F15-772E-4B9D-9293-B6839BD73723}" presName="parTx" presStyleLbl="revTx" presStyleIdx="0" presStyleCnt="4">
        <dgm:presLayoutVars>
          <dgm:chMax val="0"/>
          <dgm:chPref val="0"/>
        </dgm:presLayoutVars>
      </dgm:prSet>
      <dgm:spPr/>
    </dgm:pt>
    <dgm:pt modelId="{0F953852-E29E-4143-A2A3-3EB1F8972389}" type="pres">
      <dgm:prSet presAssocID="{1078E8B1-BC9C-4188-A845-C88F376619B3}" presName="sibTrans" presStyleCnt="0"/>
      <dgm:spPr/>
    </dgm:pt>
    <dgm:pt modelId="{EB6F2C60-63CD-4BAD-B19F-6E911F71C9A8}" type="pres">
      <dgm:prSet presAssocID="{B660E8FE-2134-4A92-BC1B-F74C57F3AD3F}" presName="compNode" presStyleCnt="0"/>
      <dgm:spPr/>
    </dgm:pt>
    <dgm:pt modelId="{48B3313A-7E11-4462-9F88-E3B510E1E873}" type="pres">
      <dgm:prSet presAssocID="{B660E8FE-2134-4A92-BC1B-F74C57F3AD3F}" presName="bgRect" presStyleLbl="bgShp" presStyleIdx="1" presStyleCnt="4"/>
      <dgm:spPr/>
    </dgm:pt>
    <dgm:pt modelId="{0B34D399-C835-448A-AFC0-3C3EB082E637}" type="pres">
      <dgm:prSet presAssocID="{B660E8FE-2134-4A92-BC1B-F74C57F3AD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ierarchy"/>
        </a:ext>
      </dgm:extLst>
    </dgm:pt>
    <dgm:pt modelId="{D8F5E5C0-4084-432E-9765-C924C7B2A59F}" type="pres">
      <dgm:prSet presAssocID="{B660E8FE-2134-4A92-BC1B-F74C57F3AD3F}" presName="spaceRect" presStyleCnt="0"/>
      <dgm:spPr/>
    </dgm:pt>
    <dgm:pt modelId="{EC1FC8B4-42C7-4C0C-BF2C-FFE5C72860C6}" type="pres">
      <dgm:prSet presAssocID="{B660E8FE-2134-4A92-BC1B-F74C57F3AD3F}" presName="parTx" presStyleLbl="revTx" presStyleIdx="1" presStyleCnt="4">
        <dgm:presLayoutVars>
          <dgm:chMax val="0"/>
          <dgm:chPref val="0"/>
        </dgm:presLayoutVars>
      </dgm:prSet>
      <dgm:spPr/>
    </dgm:pt>
    <dgm:pt modelId="{F110C3F1-E075-4F64-844C-2659D1A63255}" type="pres">
      <dgm:prSet presAssocID="{493D24CE-D3D0-451E-9405-799098003657}" presName="sibTrans" presStyleCnt="0"/>
      <dgm:spPr/>
    </dgm:pt>
    <dgm:pt modelId="{53593B82-427F-44AF-9D93-E91C47FB6367}" type="pres">
      <dgm:prSet presAssocID="{EA791D0A-2041-4C5C-80D8-475085AD2AEC}" presName="compNode" presStyleCnt="0"/>
      <dgm:spPr/>
    </dgm:pt>
    <dgm:pt modelId="{889041DF-6630-43A4-B0E0-1CD2097FCBF1}" type="pres">
      <dgm:prSet presAssocID="{EA791D0A-2041-4C5C-80D8-475085AD2AEC}" presName="bgRect" presStyleLbl="bgShp" presStyleIdx="2" presStyleCnt="4"/>
      <dgm:spPr/>
    </dgm:pt>
    <dgm:pt modelId="{BF63435C-91D1-4243-9E58-7AD0B18EE4EF}" type="pres">
      <dgm:prSet presAssocID="{EA791D0A-2041-4C5C-80D8-475085AD2A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ll"/>
        </a:ext>
      </dgm:extLst>
    </dgm:pt>
    <dgm:pt modelId="{935F64EF-9E30-4942-8114-90639FA0AE56}" type="pres">
      <dgm:prSet presAssocID="{EA791D0A-2041-4C5C-80D8-475085AD2AEC}" presName="spaceRect" presStyleCnt="0"/>
      <dgm:spPr/>
    </dgm:pt>
    <dgm:pt modelId="{32CE4351-677A-4F75-97AE-89C5AA96F036}" type="pres">
      <dgm:prSet presAssocID="{EA791D0A-2041-4C5C-80D8-475085AD2AEC}" presName="parTx" presStyleLbl="revTx" presStyleIdx="2" presStyleCnt="4">
        <dgm:presLayoutVars>
          <dgm:chMax val="0"/>
          <dgm:chPref val="0"/>
        </dgm:presLayoutVars>
      </dgm:prSet>
      <dgm:spPr/>
    </dgm:pt>
    <dgm:pt modelId="{89939E4E-39B9-4346-ADCA-EC2273F5A56F}" type="pres">
      <dgm:prSet presAssocID="{8B92819E-0ECF-46DA-A1B8-03779A9AA537}" presName="sibTrans" presStyleCnt="0"/>
      <dgm:spPr/>
    </dgm:pt>
    <dgm:pt modelId="{F5698699-5B93-4278-8340-17BCC6B8646B}" type="pres">
      <dgm:prSet presAssocID="{89EE2D1F-5040-479B-B6D7-10A30ACCC399}" presName="compNode" presStyleCnt="0"/>
      <dgm:spPr/>
    </dgm:pt>
    <dgm:pt modelId="{A5AA40DF-B654-4D74-8A00-AE7507792877}" type="pres">
      <dgm:prSet presAssocID="{89EE2D1F-5040-479B-B6D7-10A30ACCC399}" presName="bgRect" presStyleLbl="bgShp" presStyleIdx="3" presStyleCnt="4"/>
      <dgm:spPr/>
    </dgm:pt>
    <dgm:pt modelId="{6BAB7D3B-7C0B-4164-AB01-6AD2E2D4C91D}" type="pres">
      <dgm:prSet presAssocID="{89EE2D1F-5040-479B-B6D7-10A30ACCC39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CD34094E-06CE-48EB-A3C2-5F063BD3F08A}" type="pres">
      <dgm:prSet presAssocID="{89EE2D1F-5040-479B-B6D7-10A30ACCC399}" presName="spaceRect" presStyleCnt="0"/>
      <dgm:spPr/>
    </dgm:pt>
    <dgm:pt modelId="{09C6119D-3D07-4F76-A36D-C6F8F32FFCD3}" type="pres">
      <dgm:prSet presAssocID="{89EE2D1F-5040-479B-B6D7-10A30ACCC399}" presName="parTx" presStyleLbl="revTx" presStyleIdx="3" presStyleCnt="4">
        <dgm:presLayoutVars>
          <dgm:chMax val="0"/>
          <dgm:chPref val="0"/>
        </dgm:presLayoutVars>
      </dgm:prSet>
      <dgm:spPr/>
    </dgm:pt>
  </dgm:ptLst>
  <dgm:cxnLst>
    <dgm:cxn modelId="{39C6311A-7731-494A-A0F5-8B258F9B3BA0}" type="presOf" srcId="{EA791D0A-2041-4C5C-80D8-475085AD2AEC}" destId="{32CE4351-677A-4F75-97AE-89C5AA96F036}" srcOrd="0" destOrd="0" presId="urn:microsoft.com/office/officeart/2018/2/layout/IconVerticalSolidList"/>
    <dgm:cxn modelId="{F1E87726-E1CA-4D97-9E77-07957E23133B}" type="presOf" srcId="{B660E8FE-2134-4A92-BC1B-F74C57F3AD3F}" destId="{EC1FC8B4-42C7-4C0C-BF2C-FFE5C72860C6}" srcOrd="0" destOrd="0" presId="urn:microsoft.com/office/officeart/2018/2/layout/IconVerticalSolidList"/>
    <dgm:cxn modelId="{1B0E8B6C-EFAA-45B6-898A-4CB73964282A}" srcId="{2B09828B-25F3-48D4-A7A6-027234CFCD65}" destId="{89EE2D1F-5040-479B-B6D7-10A30ACCC399}" srcOrd="3" destOrd="0" parTransId="{7E0F37EB-9CB4-4EE7-ABE9-CE11E054FDE5}" sibTransId="{B33EA73A-E27A-448F-9F17-8BF2B50526B1}"/>
    <dgm:cxn modelId="{F6A2EA53-FE24-46DB-913B-B422EAF88C76}" srcId="{2B09828B-25F3-48D4-A7A6-027234CFCD65}" destId="{EA791D0A-2041-4C5C-80D8-475085AD2AEC}" srcOrd="2" destOrd="0" parTransId="{1B97F614-F033-4F8A-B9FA-26F422287E75}" sibTransId="{8B92819E-0ECF-46DA-A1B8-03779A9AA537}"/>
    <dgm:cxn modelId="{C45D0A83-F1FE-457C-A61D-A0BCE6B32C9E}" srcId="{2B09828B-25F3-48D4-A7A6-027234CFCD65}" destId="{D9206F15-772E-4B9D-9293-B6839BD73723}" srcOrd="0" destOrd="0" parTransId="{9B50ABB2-A3EC-462F-B247-6BE3BD0D1270}" sibTransId="{1078E8B1-BC9C-4188-A845-C88F376619B3}"/>
    <dgm:cxn modelId="{F8491784-8057-4067-9D03-A18A8ED010AF}" type="presOf" srcId="{89EE2D1F-5040-479B-B6D7-10A30ACCC399}" destId="{09C6119D-3D07-4F76-A36D-C6F8F32FFCD3}" srcOrd="0" destOrd="0" presId="urn:microsoft.com/office/officeart/2018/2/layout/IconVerticalSolidList"/>
    <dgm:cxn modelId="{A2D7DD8D-CB19-4C75-8125-640787AE2CFA}" type="presOf" srcId="{2B09828B-25F3-48D4-A7A6-027234CFCD65}" destId="{8ACD62C5-9967-41CB-9606-6F368E1B7D03}" srcOrd="0" destOrd="0" presId="urn:microsoft.com/office/officeart/2018/2/layout/IconVerticalSolidList"/>
    <dgm:cxn modelId="{4DC80A91-90A0-40B5-95FD-FBECF45699E3}" type="presOf" srcId="{D9206F15-772E-4B9D-9293-B6839BD73723}" destId="{E359BEBA-CDAB-45BF-99D4-57ABFD896C87}" srcOrd="0" destOrd="0" presId="urn:microsoft.com/office/officeart/2018/2/layout/IconVerticalSolidList"/>
    <dgm:cxn modelId="{956053AD-871B-4286-97E3-1ECDF8909D65}" srcId="{2B09828B-25F3-48D4-A7A6-027234CFCD65}" destId="{B660E8FE-2134-4A92-BC1B-F74C57F3AD3F}" srcOrd="1" destOrd="0" parTransId="{14D60C97-D692-49D6-9DCA-4CB74AB10EAB}" sibTransId="{493D24CE-D3D0-451E-9405-799098003657}"/>
    <dgm:cxn modelId="{CBF3DC65-80BC-4382-AAAD-00AC68A30ADC}" type="presParOf" srcId="{8ACD62C5-9967-41CB-9606-6F368E1B7D03}" destId="{ED1C0115-65AC-4500-87AD-F0DD0D3DB8A9}" srcOrd="0" destOrd="0" presId="urn:microsoft.com/office/officeart/2018/2/layout/IconVerticalSolidList"/>
    <dgm:cxn modelId="{098B12A4-DB2D-43AC-A548-FEC3DFE1F2AB}" type="presParOf" srcId="{ED1C0115-65AC-4500-87AD-F0DD0D3DB8A9}" destId="{C72784C2-0809-4916-9AD8-53A9CD51A71D}" srcOrd="0" destOrd="0" presId="urn:microsoft.com/office/officeart/2018/2/layout/IconVerticalSolidList"/>
    <dgm:cxn modelId="{D4A5B0A5-6FC6-4524-8536-68C0206FE9DE}" type="presParOf" srcId="{ED1C0115-65AC-4500-87AD-F0DD0D3DB8A9}" destId="{D08F5BEB-E081-4566-AF89-7B0E2D8A5D1E}" srcOrd="1" destOrd="0" presId="urn:microsoft.com/office/officeart/2018/2/layout/IconVerticalSolidList"/>
    <dgm:cxn modelId="{68FB4BF6-5221-4DCB-B2E9-EF64A3EDF67E}" type="presParOf" srcId="{ED1C0115-65AC-4500-87AD-F0DD0D3DB8A9}" destId="{002C413C-361D-4F51-A034-3AF5147D8F87}" srcOrd="2" destOrd="0" presId="urn:microsoft.com/office/officeart/2018/2/layout/IconVerticalSolidList"/>
    <dgm:cxn modelId="{7A1EB7A4-7453-4C11-99E5-0C6206A87654}" type="presParOf" srcId="{ED1C0115-65AC-4500-87AD-F0DD0D3DB8A9}" destId="{E359BEBA-CDAB-45BF-99D4-57ABFD896C87}" srcOrd="3" destOrd="0" presId="urn:microsoft.com/office/officeart/2018/2/layout/IconVerticalSolidList"/>
    <dgm:cxn modelId="{EE690162-5C4C-4B74-913A-2A794F30B211}" type="presParOf" srcId="{8ACD62C5-9967-41CB-9606-6F368E1B7D03}" destId="{0F953852-E29E-4143-A2A3-3EB1F8972389}" srcOrd="1" destOrd="0" presId="urn:microsoft.com/office/officeart/2018/2/layout/IconVerticalSolidList"/>
    <dgm:cxn modelId="{97881898-881F-4C6D-B7EA-FD62407B5C53}" type="presParOf" srcId="{8ACD62C5-9967-41CB-9606-6F368E1B7D03}" destId="{EB6F2C60-63CD-4BAD-B19F-6E911F71C9A8}" srcOrd="2" destOrd="0" presId="urn:microsoft.com/office/officeart/2018/2/layout/IconVerticalSolidList"/>
    <dgm:cxn modelId="{44782337-C760-46AC-9DA0-B8E19C375928}" type="presParOf" srcId="{EB6F2C60-63CD-4BAD-B19F-6E911F71C9A8}" destId="{48B3313A-7E11-4462-9F88-E3B510E1E873}" srcOrd="0" destOrd="0" presId="urn:microsoft.com/office/officeart/2018/2/layout/IconVerticalSolidList"/>
    <dgm:cxn modelId="{0E9891ED-4FB7-4461-8EC7-8AB6DAD3113D}" type="presParOf" srcId="{EB6F2C60-63CD-4BAD-B19F-6E911F71C9A8}" destId="{0B34D399-C835-448A-AFC0-3C3EB082E637}" srcOrd="1" destOrd="0" presId="urn:microsoft.com/office/officeart/2018/2/layout/IconVerticalSolidList"/>
    <dgm:cxn modelId="{2D7719E0-0190-4483-8E70-020EFDD5A0E0}" type="presParOf" srcId="{EB6F2C60-63CD-4BAD-B19F-6E911F71C9A8}" destId="{D8F5E5C0-4084-432E-9765-C924C7B2A59F}" srcOrd="2" destOrd="0" presId="urn:microsoft.com/office/officeart/2018/2/layout/IconVerticalSolidList"/>
    <dgm:cxn modelId="{14C45978-0CF9-48BB-B8D4-9F4217D824A6}" type="presParOf" srcId="{EB6F2C60-63CD-4BAD-B19F-6E911F71C9A8}" destId="{EC1FC8B4-42C7-4C0C-BF2C-FFE5C72860C6}" srcOrd="3" destOrd="0" presId="urn:microsoft.com/office/officeart/2018/2/layout/IconVerticalSolidList"/>
    <dgm:cxn modelId="{0B8601FB-262B-48F8-ABF5-7E77790A926C}" type="presParOf" srcId="{8ACD62C5-9967-41CB-9606-6F368E1B7D03}" destId="{F110C3F1-E075-4F64-844C-2659D1A63255}" srcOrd="3" destOrd="0" presId="urn:microsoft.com/office/officeart/2018/2/layout/IconVerticalSolidList"/>
    <dgm:cxn modelId="{688C1370-AB98-4F37-95FC-68B81C8BB558}" type="presParOf" srcId="{8ACD62C5-9967-41CB-9606-6F368E1B7D03}" destId="{53593B82-427F-44AF-9D93-E91C47FB6367}" srcOrd="4" destOrd="0" presId="urn:microsoft.com/office/officeart/2018/2/layout/IconVerticalSolidList"/>
    <dgm:cxn modelId="{C80F60B4-26CE-48A4-934A-CB26382385B0}" type="presParOf" srcId="{53593B82-427F-44AF-9D93-E91C47FB6367}" destId="{889041DF-6630-43A4-B0E0-1CD2097FCBF1}" srcOrd="0" destOrd="0" presId="urn:microsoft.com/office/officeart/2018/2/layout/IconVerticalSolidList"/>
    <dgm:cxn modelId="{99619652-7DB9-44DB-8C7D-BAB3930AAAED}" type="presParOf" srcId="{53593B82-427F-44AF-9D93-E91C47FB6367}" destId="{BF63435C-91D1-4243-9E58-7AD0B18EE4EF}" srcOrd="1" destOrd="0" presId="urn:microsoft.com/office/officeart/2018/2/layout/IconVerticalSolidList"/>
    <dgm:cxn modelId="{91FCE824-16B4-4532-956A-223AA914F103}" type="presParOf" srcId="{53593B82-427F-44AF-9D93-E91C47FB6367}" destId="{935F64EF-9E30-4942-8114-90639FA0AE56}" srcOrd="2" destOrd="0" presId="urn:microsoft.com/office/officeart/2018/2/layout/IconVerticalSolidList"/>
    <dgm:cxn modelId="{93BE8386-C240-4468-927C-6EDA0CEE721A}" type="presParOf" srcId="{53593B82-427F-44AF-9D93-E91C47FB6367}" destId="{32CE4351-677A-4F75-97AE-89C5AA96F036}" srcOrd="3" destOrd="0" presId="urn:microsoft.com/office/officeart/2018/2/layout/IconVerticalSolidList"/>
    <dgm:cxn modelId="{D433862B-73BE-44B0-B7C6-F60E483EAB91}" type="presParOf" srcId="{8ACD62C5-9967-41CB-9606-6F368E1B7D03}" destId="{89939E4E-39B9-4346-ADCA-EC2273F5A56F}" srcOrd="5" destOrd="0" presId="urn:microsoft.com/office/officeart/2018/2/layout/IconVerticalSolidList"/>
    <dgm:cxn modelId="{8961696F-0EA3-488E-B42C-4B36840B2BDF}" type="presParOf" srcId="{8ACD62C5-9967-41CB-9606-6F368E1B7D03}" destId="{F5698699-5B93-4278-8340-17BCC6B8646B}" srcOrd="6" destOrd="0" presId="urn:microsoft.com/office/officeart/2018/2/layout/IconVerticalSolidList"/>
    <dgm:cxn modelId="{BC34F160-0346-47A0-863C-47914CBA0975}" type="presParOf" srcId="{F5698699-5B93-4278-8340-17BCC6B8646B}" destId="{A5AA40DF-B654-4D74-8A00-AE7507792877}" srcOrd="0" destOrd="0" presId="urn:microsoft.com/office/officeart/2018/2/layout/IconVerticalSolidList"/>
    <dgm:cxn modelId="{3AFFF6E2-C2E7-43EF-BC37-9BF632E69E67}" type="presParOf" srcId="{F5698699-5B93-4278-8340-17BCC6B8646B}" destId="{6BAB7D3B-7C0B-4164-AB01-6AD2E2D4C91D}" srcOrd="1" destOrd="0" presId="urn:microsoft.com/office/officeart/2018/2/layout/IconVerticalSolidList"/>
    <dgm:cxn modelId="{1C93C6B7-32DE-41A2-A5CD-2A3D271D691D}" type="presParOf" srcId="{F5698699-5B93-4278-8340-17BCC6B8646B}" destId="{CD34094E-06CE-48EB-A3C2-5F063BD3F08A}" srcOrd="2" destOrd="0" presId="urn:microsoft.com/office/officeart/2018/2/layout/IconVerticalSolidList"/>
    <dgm:cxn modelId="{8D086277-588B-4919-ACFF-670EB1BF043E}" type="presParOf" srcId="{F5698699-5B93-4278-8340-17BCC6B8646B}" destId="{09C6119D-3D07-4F76-A36D-C6F8F32FFCD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590C69D-FB8E-4E75-A845-1F246F02F65F}" type="doc">
      <dgm:prSet loTypeId="urn:microsoft.com/office/officeart/2018/2/layout/IconVerticalSolidList" loCatId="icon" qsTypeId="urn:microsoft.com/office/officeart/2005/8/quickstyle/simple4" qsCatId="simple" csTypeId="urn:microsoft.com/office/officeart/2018/5/colors/Iconchunking_neutralicontext_colorful2" csCatId="colorful" phldr="1"/>
      <dgm:spPr/>
      <dgm:t>
        <a:bodyPr/>
        <a:lstStyle/>
        <a:p>
          <a:endParaRPr lang="en-US"/>
        </a:p>
      </dgm:t>
    </dgm:pt>
    <dgm:pt modelId="{F7E8D483-C4B0-4DD8-A45E-D0768EDB30A4}">
      <dgm:prSet/>
      <dgm:spPr/>
      <dgm:t>
        <a:bodyPr/>
        <a:lstStyle/>
        <a:p>
          <a:r>
            <a:rPr lang="en-US" b="1" dirty="0"/>
            <a:t>Code</a:t>
          </a:r>
          <a:r>
            <a:rPr lang="en-US" dirty="0"/>
            <a:t>: code-oriented way to implement business logic</a:t>
          </a:r>
        </a:p>
      </dgm:t>
    </dgm:pt>
    <dgm:pt modelId="{456E3586-ABF7-45F8-971F-AF519C49E787}" type="parTrans" cxnId="{B3010CCA-182E-4D63-9474-7E005A8A8D40}">
      <dgm:prSet/>
      <dgm:spPr/>
      <dgm:t>
        <a:bodyPr/>
        <a:lstStyle/>
        <a:p>
          <a:endParaRPr lang="en-US"/>
        </a:p>
      </dgm:t>
    </dgm:pt>
    <dgm:pt modelId="{436E1FEB-3141-411D-8B6D-D3657877A443}" type="sibTrans" cxnId="{B3010CCA-182E-4D63-9474-7E005A8A8D40}">
      <dgm:prSet/>
      <dgm:spPr/>
      <dgm:t>
        <a:bodyPr/>
        <a:lstStyle/>
        <a:p>
          <a:endParaRPr lang="en-US"/>
        </a:p>
      </dgm:t>
    </dgm:pt>
    <dgm:pt modelId="{68B34067-1945-43A4-ACB0-E5AF2BEB9EF3}">
      <dgm:prSet/>
      <dgm:spPr/>
      <dgm:t>
        <a:bodyPr/>
        <a:lstStyle/>
        <a:p>
          <a:r>
            <a:rPr lang="en-US" b="1" dirty="0"/>
            <a:t>Stateful</a:t>
          </a:r>
          <a:r>
            <a:rPr lang="en-US" dirty="0"/>
            <a:t>: local variables and execution progress is preserved</a:t>
          </a:r>
        </a:p>
      </dgm:t>
    </dgm:pt>
    <dgm:pt modelId="{F5CF50BC-127F-43F9-B90D-185FB1C43E29}" type="parTrans" cxnId="{EE539273-F1C6-47C0-A1DE-359B4CEEA18A}">
      <dgm:prSet/>
      <dgm:spPr/>
      <dgm:t>
        <a:bodyPr/>
        <a:lstStyle/>
        <a:p>
          <a:endParaRPr lang="en-US"/>
        </a:p>
      </dgm:t>
    </dgm:pt>
    <dgm:pt modelId="{716CCDE2-70F9-4B7B-8AD1-44B4BE162D6E}" type="sibTrans" cxnId="{EE539273-F1C6-47C0-A1DE-359B4CEEA18A}">
      <dgm:prSet/>
      <dgm:spPr/>
      <dgm:t>
        <a:bodyPr/>
        <a:lstStyle/>
        <a:p>
          <a:endParaRPr lang="en-US"/>
        </a:p>
      </dgm:t>
    </dgm:pt>
    <dgm:pt modelId="{4CEBC2C0-FA49-4784-A6DF-8127F27C3F39}">
      <dgm:prSet/>
      <dgm:spPr/>
      <dgm:t>
        <a:bodyPr/>
        <a:lstStyle/>
        <a:p>
          <a:r>
            <a:rPr lang="en-US" b="1" dirty="0"/>
            <a:t>Durable</a:t>
          </a:r>
          <a:r>
            <a:rPr lang="en-US" dirty="0"/>
            <a:t>: no state is lost when the process recycles or the VM reboots</a:t>
          </a:r>
        </a:p>
      </dgm:t>
    </dgm:pt>
    <dgm:pt modelId="{0259560D-57F9-4AF1-9B42-CAE64C78513E}" type="parTrans" cxnId="{9AF55F8D-50D4-46D6-A3E2-90101D405CE1}">
      <dgm:prSet/>
      <dgm:spPr/>
      <dgm:t>
        <a:bodyPr/>
        <a:lstStyle/>
        <a:p>
          <a:endParaRPr lang="en-US"/>
        </a:p>
      </dgm:t>
    </dgm:pt>
    <dgm:pt modelId="{EF5B7616-07DE-473E-8A2E-E9CCB91B665F}" type="sibTrans" cxnId="{9AF55F8D-50D4-46D6-A3E2-90101D405CE1}">
      <dgm:prSet/>
      <dgm:spPr/>
      <dgm:t>
        <a:bodyPr/>
        <a:lstStyle/>
        <a:p>
          <a:endParaRPr lang="en-US"/>
        </a:p>
      </dgm:t>
    </dgm:pt>
    <dgm:pt modelId="{25952693-5DC4-4F31-83CC-EE54568CA767}" type="pres">
      <dgm:prSet presAssocID="{4590C69D-FB8E-4E75-A845-1F246F02F65F}" presName="root" presStyleCnt="0">
        <dgm:presLayoutVars>
          <dgm:dir/>
          <dgm:resizeHandles val="exact"/>
        </dgm:presLayoutVars>
      </dgm:prSet>
      <dgm:spPr/>
    </dgm:pt>
    <dgm:pt modelId="{B3933ACE-F151-4597-9EB3-DB96049D02E9}" type="pres">
      <dgm:prSet presAssocID="{F7E8D483-C4B0-4DD8-A45E-D0768EDB30A4}" presName="compNode" presStyleCnt="0"/>
      <dgm:spPr/>
    </dgm:pt>
    <dgm:pt modelId="{AC497E5F-2E07-4E1B-A23C-DDA2057DFCF4}" type="pres">
      <dgm:prSet presAssocID="{F7E8D483-C4B0-4DD8-A45E-D0768EDB30A4}" presName="bgRect" presStyleLbl="bgShp" presStyleIdx="0" presStyleCnt="3"/>
      <dgm:spPr/>
    </dgm:pt>
    <dgm:pt modelId="{DD7617BE-F422-4160-84F8-E653EC8A4734}" type="pres">
      <dgm:prSet presAssocID="{F7E8D483-C4B0-4DD8-A45E-D0768EDB30A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18A7CC3-2E7D-4EE0-819C-76897FF2F56C}" type="pres">
      <dgm:prSet presAssocID="{F7E8D483-C4B0-4DD8-A45E-D0768EDB30A4}" presName="spaceRect" presStyleCnt="0"/>
      <dgm:spPr/>
    </dgm:pt>
    <dgm:pt modelId="{6F7C8A78-E1D9-44C3-B981-D62EEDADEA0A}" type="pres">
      <dgm:prSet presAssocID="{F7E8D483-C4B0-4DD8-A45E-D0768EDB30A4}" presName="parTx" presStyleLbl="revTx" presStyleIdx="0" presStyleCnt="3">
        <dgm:presLayoutVars>
          <dgm:chMax val="0"/>
          <dgm:chPref val="0"/>
        </dgm:presLayoutVars>
      </dgm:prSet>
      <dgm:spPr/>
    </dgm:pt>
    <dgm:pt modelId="{09A89B92-B727-4AE4-A3E3-8FB9233F2D36}" type="pres">
      <dgm:prSet presAssocID="{436E1FEB-3141-411D-8B6D-D3657877A443}" presName="sibTrans" presStyleCnt="0"/>
      <dgm:spPr/>
    </dgm:pt>
    <dgm:pt modelId="{BDB9B9E9-B7EF-4D4E-B9CC-6C2AD2E56ABC}" type="pres">
      <dgm:prSet presAssocID="{68B34067-1945-43A4-ACB0-E5AF2BEB9EF3}" presName="compNode" presStyleCnt="0"/>
      <dgm:spPr/>
    </dgm:pt>
    <dgm:pt modelId="{5C94C2FA-9051-4C39-87FB-C59A84122A85}" type="pres">
      <dgm:prSet presAssocID="{68B34067-1945-43A4-ACB0-E5AF2BEB9EF3}" presName="bgRect" presStyleLbl="bgShp" presStyleIdx="1" presStyleCnt="3"/>
      <dgm:spPr/>
    </dgm:pt>
    <dgm:pt modelId="{4C9927F8-A8A5-41CB-898B-027FA5AA0B4E}" type="pres">
      <dgm:prSet presAssocID="{68B34067-1945-43A4-ACB0-E5AF2BEB9E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87D724D-0FB9-429D-A8FB-71BAADAE8CB3}" type="pres">
      <dgm:prSet presAssocID="{68B34067-1945-43A4-ACB0-E5AF2BEB9EF3}" presName="spaceRect" presStyleCnt="0"/>
      <dgm:spPr/>
    </dgm:pt>
    <dgm:pt modelId="{7F3EDA4E-62EE-413B-8901-37F4576BD36D}" type="pres">
      <dgm:prSet presAssocID="{68B34067-1945-43A4-ACB0-E5AF2BEB9EF3}" presName="parTx" presStyleLbl="revTx" presStyleIdx="1" presStyleCnt="3">
        <dgm:presLayoutVars>
          <dgm:chMax val="0"/>
          <dgm:chPref val="0"/>
        </dgm:presLayoutVars>
      </dgm:prSet>
      <dgm:spPr/>
    </dgm:pt>
    <dgm:pt modelId="{C26DF5FD-CB0A-425B-9349-D49EB9E1AF72}" type="pres">
      <dgm:prSet presAssocID="{716CCDE2-70F9-4B7B-8AD1-44B4BE162D6E}" presName="sibTrans" presStyleCnt="0"/>
      <dgm:spPr/>
    </dgm:pt>
    <dgm:pt modelId="{F4B74037-1D43-4F1F-B916-09EFFA8840BD}" type="pres">
      <dgm:prSet presAssocID="{4CEBC2C0-FA49-4784-A6DF-8127F27C3F39}" presName="compNode" presStyleCnt="0"/>
      <dgm:spPr/>
    </dgm:pt>
    <dgm:pt modelId="{031DB6DB-C34F-48D0-B44A-DFFAC72A1CBC}" type="pres">
      <dgm:prSet presAssocID="{4CEBC2C0-FA49-4784-A6DF-8127F27C3F39}" presName="bgRect" presStyleLbl="bgShp" presStyleIdx="2" presStyleCnt="3"/>
      <dgm:spPr/>
    </dgm:pt>
    <dgm:pt modelId="{F0812DC1-13EC-4000-973C-7157104958EC}" type="pres">
      <dgm:prSet presAssocID="{4CEBC2C0-FA49-4784-A6DF-8127F27C3F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753CE20D-E442-4CFB-B937-84616445B1D9}" type="pres">
      <dgm:prSet presAssocID="{4CEBC2C0-FA49-4784-A6DF-8127F27C3F39}" presName="spaceRect" presStyleCnt="0"/>
      <dgm:spPr/>
    </dgm:pt>
    <dgm:pt modelId="{47289B6A-2D92-4E30-8121-A8C45D03BD6B}" type="pres">
      <dgm:prSet presAssocID="{4CEBC2C0-FA49-4784-A6DF-8127F27C3F39}" presName="parTx" presStyleLbl="revTx" presStyleIdx="2" presStyleCnt="3">
        <dgm:presLayoutVars>
          <dgm:chMax val="0"/>
          <dgm:chPref val="0"/>
        </dgm:presLayoutVars>
      </dgm:prSet>
      <dgm:spPr/>
    </dgm:pt>
  </dgm:ptLst>
  <dgm:cxnLst>
    <dgm:cxn modelId="{941BB60B-8756-4630-89F2-5BF227F5E298}" type="presOf" srcId="{68B34067-1945-43A4-ACB0-E5AF2BEB9EF3}" destId="{7F3EDA4E-62EE-413B-8901-37F4576BD36D}" srcOrd="0" destOrd="0" presId="urn:microsoft.com/office/officeart/2018/2/layout/IconVerticalSolidList"/>
    <dgm:cxn modelId="{C392A418-E9A1-4A13-AC0C-2E5C1B6EBCF1}" type="presOf" srcId="{4CEBC2C0-FA49-4784-A6DF-8127F27C3F39}" destId="{47289B6A-2D92-4E30-8121-A8C45D03BD6B}" srcOrd="0" destOrd="0" presId="urn:microsoft.com/office/officeart/2018/2/layout/IconVerticalSolidList"/>
    <dgm:cxn modelId="{8160B65E-7256-422F-9E75-B56E250C3CB5}" type="presOf" srcId="{F7E8D483-C4B0-4DD8-A45E-D0768EDB30A4}" destId="{6F7C8A78-E1D9-44C3-B981-D62EEDADEA0A}" srcOrd="0" destOrd="0" presId="urn:microsoft.com/office/officeart/2018/2/layout/IconVerticalSolidList"/>
    <dgm:cxn modelId="{EE539273-F1C6-47C0-A1DE-359B4CEEA18A}" srcId="{4590C69D-FB8E-4E75-A845-1F246F02F65F}" destId="{68B34067-1945-43A4-ACB0-E5AF2BEB9EF3}" srcOrd="1" destOrd="0" parTransId="{F5CF50BC-127F-43F9-B90D-185FB1C43E29}" sibTransId="{716CCDE2-70F9-4B7B-8AD1-44B4BE162D6E}"/>
    <dgm:cxn modelId="{9AF55F8D-50D4-46D6-A3E2-90101D405CE1}" srcId="{4590C69D-FB8E-4E75-A845-1F246F02F65F}" destId="{4CEBC2C0-FA49-4784-A6DF-8127F27C3F39}" srcOrd="2" destOrd="0" parTransId="{0259560D-57F9-4AF1-9B42-CAE64C78513E}" sibTransId="{EF5B7616-07DE-473E-8A2E-E9CCB91B665F}"/>
    <dgm:cxn modelId="{14B83AB0-15F6-47B0-B907-1A3BE2F27332}" type="presOf" srcId="{4590C69D-FB8E-4E75-A845-1F246F02F65F}" destId="{25952693-5DC4-4F31-83CC-EE54568CA767}" srcOrd="0" destOrd="0" presId="urn:microsoft.com/office/officeart/2018/2/layout/IconVerticalSolidList"/>
    <dgm:cxn modelId="{B3010CCA-182E-4D63-9474-7E005A8A8D40}" srcId="{4590C69D-FB8E-4E75-A845-1F246F02F65F}" destId="{F7E8D483-C4B0-4DD8-A45E-D0768EDB30A4}" srcOrd="0" destOrd="0" parTransId="{456E3586-ABF7-45F8-971F-AF519C49E787}" sibTransId="{436E1FEB-3141-411D-8B6D-D3657877A443}"/>
    <dgm:cxn modelId="{588BDF86-4ED1-424A-9174-7EAEF1A0E44B}" type="presParOf" srcId="{25952693-5DC4-4F31-83CC-EE54568CA767}" destId="{B3933ACE-F151-4597-9EB3-DB96049D02E9}" srcOrd="0" destOrd="0" presId="urn:microsoft.com/office/officeart/2018/2/layout/IconVerticalSolidList"/>
    <dgm:cxn modelId="{8EFF83AA-04FC-4996-9704-6CAAA0AE83DD}" type="presParOf" srcId="{B3933ACE-F151-4597-9EB3-DB96049D02E9}" destId="{AC497E5F-2E07-4E1B-A23C-DDA2057DFCF4}" srcOrd="0" destOrd="0" presId="urn:microsoft.com/office/officeart/2018/2/layout/IconVerticalSolidList"/>
    <dgm:cxn modelId="{5632F26D-FDE1-42B5-93E0-E4F29A6FB978}" type="presParOf" srcId="{B3933ACE-F151-4597-9EB3-DB96049D02E9}" destId="{DD7617BE-F422-4160-84F8-E653EC8A4734}" srcOrd="1" destOrd="0" presId="urn:microsoft.com/office/officeart/2018/2/layout/IconVerticalSolidList"/>
    <dgm:cxn modelId="{9C6E570B-E6B9-47E4-B5C2-943FB93908E9}" type="presParOf" srcId="{B3933ACE-F151-4597-9EB3-DB96049D02E9}" destId="{118A7CC3-2E7D-4EE0-819C-76897FF2F56C}" srcOrd="2" destOrd="0" presId="urn:microsoft.com/office/officeart/2018/2/layout/IconVerticalSolidList"/>
    <dgm:cxn modelId="{D579CC4D-21D7-4595-81A4-2E3E8BFE5B5F}" type="presParOf" srcId="{B3933ACE-F151-4597-9EB3-DB96049D02E9}" destId="{6F7C8A78-E1D9-44C3-B981-D62EEDADEA0A}" srcOrd="3" destOrd="0" presId="urn:microsoft.com/office/officeart/2018/2/layout/IconVerticalSolidList"/>
    <dgm:cxn modelId="{21FAE056-A1DE-42AB-863C-D7559A460116}" type="presParOf" srcId="{25952693-5DC4-4F31-83CC-EE54568CA767}" destId="{09A89B92-B727-4AE4-A3E3-8FB9233F2D36}" srcOrd="1" destOrd="0" presId="urn:microsoft.com/office/officeart/2018/2/layout/IconVerticalSolidList"/>
    <dgm:cxn modelId="{AD830C8C-71BB-4230-8228-26F192E4AFD3}" type="presParOf" srcId="{25952693-5DC4-4F31-83CC-EE54568CA767}" destId="{BDB9B9E9-B7EF-4D4E-B9CC-6C2AD2E56ABC}" srcOrd="2" destOrd="0" presId="urn:microsoft.com/office/officeart/2018/2/layout/IconVerticalSolidList"/>
    <dgm:cxn modelId="{B657E2D1-DC0C-4069-81CC-78E6CCFB40E8}" type="presParOf" srcId="{BDB9B9E9-B7EF-4D4E-B9CC-6C2AD2E56ABC}" destId="{5C94C2FA-9051-4C39-87FB-C59A84122A85}" srcOrd="0" destOrd="0" presId="urn:microsoft.com/office/officeart/2018/2/layout/IconVerticalSolidList"/>
    <dgm:cxn modelId="{C1264FD4-C380-4B30-A2E1-B3A42481BDFD}" type="presParOf" srcId="{BDB9B9E9-B7EF-4D4E-B9CC-6C2AD2E56ABC}" destId="{4C9927F8-A8A5-41CB-898B-027FA5AA0B4E}" srcOrd="1" destOrd="0" presId="urn:microsoft.com/office/officeart/2018/2/layout/IconVerticalSolidList"/>
    <dgm:cxn modelId="{9121092F-A343-4FCF-9F8A-6FBAAECD7109}" type="presParOf" srcId="{BDB9B9E9-B7EF-4D4E-B9CC-6C2AD2E56ABC}" destId="{387D724D-0FB9-429D-A8FB-71BAADAE8CB3}" srcOrd="2" destOrd="0" presId="urn:microsoft.com/office/officeart/2018/2/layout/IconVerticalSolidList"/>
    <dgm:cxn modelId="{90A95B1D-59D0-4B83-A72C-F2193CD3B989}" type="presParOf" srcId="{BDB9B9E9-B7EF-4D4E-B9CC-6C2AD2E56ABC}" destId="{7F3EDA4E-62EE-413B-8901-37F4576BD36D}" srcOrd="3" destOrd="0" presId="urn:microsoft.com/office/officeart/2018/2/layout/IconVerticalSolidList"/>
    <dgm:cxn modelId="{25D7FE55-F4A9-4229-82FA-14BEC27817D7}" type="presParOf" srcId="{25952693-5DC4-4F31-83CC-EE54568CA767}" destId="{C26DF5FD-CB0A-425B-9349-D49EB9E1AF72}" srcOrd="3" destOrd="0" presId="urn:microsoft.com/office/officeart/2018/2/layout/IconVerticalSolidList"/>
    <dgm:cxn modelId="{F36782DB-42DE-48BA-9531-6E711D4498FB}" type="presParOf" srcId="{25952693-5DC4-4F31-83CC-EE54568CA767}" destId="{F4B74037-1D43-4F1F-B916-09EFFA8840BD}" srcOrd="4" destOrd="0" presId="urn:microsoft.com/office/officeart/2018/2/layout/IconVerticalSolidList"/>
    <dgm:cxn modelId="{F9FA58EF-1D78-4386-9DD3-FFE2844BD752}" type="presParOf" srcId="{F4B74037-1D43-4F1F-B916-09EFFA8840BD}" destId="{031DB6DB-C34F-48D0-B44A-DFFAC72A1CBC}" srcOrd="0" destOrd="0" presId="urn:microsoft.com/office/officeart/2018/2/layout/IconVerticalSolidList"/>
    <dgm:cxn modelId="{9946B9BB-B582-4D4A-92F1-062E91B1AAF2}" type="presParOf" srcId="{F4B74037-1D43-4F1F-B916-09EFFA8840BD}" destId="{F0812DC1-13EC-4000-973C-7157104958EC}" srcOrd="1" destOrd="0" presId="urn:microsoft.com/office/officeart/2018/2/layout/IconVerticalSolidList"/>
    <dgm:cxn modelId="{9FA25D94-3E5F-4202-82E7-14FDF37191EE}" type="presParOf" srcId="{F4B74037-1D43-4F1F-B916-09EFFA8840BD}" destId="{753CE20D-E442-4CFB-B937-84616445B1D9}" srcOrd="2" destOrd="0" presId="urn:microsoft.com/office/officeart/2018/2/layout/IconVerticalSolidList"/>
    <dgm:cxn modelId="{CA955865-198A-4659-B4A8-CEA454FD45A8}" type="presParOf" srcId="{F4B74037-1D43-4F1F-B916-09EFFA8840BD}" destId="{47289B6A-2D92-4E30-8121-A8C45D03BD6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590C69D-FB8E-4E75-A845-1F246F02F65F}" type="doc">
      <dgm:prSet loTypeId="urn:microsoft.com/office/officeart/2018/2/layout/IconVerticalSolidList" loCatId="icon" qsTypeId="urn:microsoft.com/office/officeart/2005/8/quickstyle/simple4" qsCatId="simple" csTypeId="urn:microsoft.com/office/officeart/2018/5/colors/Iconchunking_neutralicontext_colorful2" csCatId="colorful" phldr="1"/>
      <dgm:spPr/>
      <dgm:t>
        <a:bodyPr/>
        <a:lstStyle/>
        <a:p>
          <a:endParaRPr lang="en-US"/>
        </a:p>
      </dgm:t>
    </dgm:pt>
    <dgm:pt modelId="{F7E8D483-C4B0-4DD8-A45E-D0768EDB30A4}">
      <dgm:prSet/>
      <dgm:spPr/>
      <dgm:t>
        <a:bodyPr/>
        <a:lstStyle/>
        <a:p>
          <a:r>
            <a:rPr lang="en-US" b="1" dirty="0"/>
            <a:t>Long-running:</a:t>
          </a:r>
          <a:r>
            <a:rPr lang="en-US" dirty="0"/>
            <a:t> they can theoretically run forever</a:t>
          </a:r>
        </a:p>
      </dgm:t>
    </dgm:pt>
    <dgm:pt modelId="{456E3586-ABF7-45F8-971F-AF519C49E787}" type="parTrans" cxnId="{B3010CCA-182E-4D63-9474-7E005A8A8D40}">
      <dgm:prSet/>
      <dgm:spPr/>
      <dgm:t>
        <a:bodyPr/>
        <a:lstStyle/>
        <a:p>
          <a:endParaRPr lang="en-US"/>
        </a:p>
      </dgm:t>
    </dgm:pt>
    <dgm:pt modelId="{436E1FEB-3141-411D-8B6D-D3657877A443}" type="sibTrans" cxnId="{B3010CCA-182E-4D63-9474-7E005A8A8D40}">
      <dgm:prSet/>
      <dgm:spPr/>
      <dgm:t>
        <a:bodyPr/>
        <a:lstStyle/>
        <a:p>
          <a:endParaRPr lang="en-US"/>
        </a:p>
      </dgm:t>
    </dgm:pt>
    <dgm:pt modelId="{68B34067-1945-43A4-ACB0-E5AF2BEB9EF3}">
      <dgm:prSet/>
      <dgm:spPr/>
      <dgm:t>
        <a:bodyPr/>
        <a:lstStyle/>
        <a:p>
          <a:r>
            <a:rPr lang="en-US" b="1" dirty="0"/>
            <a:t>Can go to sleep</a:t>
          </a:r>
          <a:r>
            <a:rPr lang="en-US" dirty="0"/>
            <a:t> (dehydrate) and </a:t>
          </a:r>
          <a:r>
            <a:rPr lang="en-US" b="1" dirty="0"/>
            <a:t>billing can be stopped</a:t>
          </a:r>
          <a:r>
            <a:rPr lang="en-US" dirty="0"/>
            <a:t> while waiting for results</a:t>
          </a:r>
        </a:p>
      </dgm:t>
    </dgm:pt>
    <dgm:pt modelId="{F5CF50BC-127F-43F9-B90D-185FB1C43E29}" type="parTrans" cxnId="{EE539273-F1C6-47C0-A1DE-359B4CEEA18A}">
      <dgm:prSet/>
      <dgm:spPr/>
      <dgm:t>
        <a:bodyPr/>
        <a:lstStyle/>
        <a:p>
          <a:endParaRPr lang="en-US"/>
        </a:p>
      </dgm:t>
    </dgm:pt>
    <dgm:pt modelId="{716CCDE2-70F9-4B7B-8AD1-44B4BE162D6E}" type="sibTrans" cxnId="{EE539273-F1C6-47C0-A1DE-359B4CEEA18A}">
      <dgm:prSet/>
      <dgm:spPr/>
      <dgm:t>
        <a:bodyPr/>
        <a:lstStyle/>
        <a:p>
          <a:endParaRPr lang="en-US"/>
        </a:p>
      </dgm:t>
    </dgm:pt>
    <dgm:pt modelId="{4CEBC2C0-FA49-4784-A6DF-8127F27C3F39}">
      <dgm:prSet/>
      <dgm:spPr/>
      <dgm:t>
        <a:bodyPr/>
        <a:lstStyle/>
        <a:p>
          <a:r>
            <a:rPr lang="en-US" b="1" dirty="0"/>
            <a:t>Automatically wake up</a:t>
          </a:r>
          <a:r>
            <a:rPr lang="en-US" dirty="0"/>
            <a:t> (hydrate) when there is more work to do</a:t>
          </a:r>
        </a:p>
      </dgm:t>
    </dgm:pt>
    <dgm:pt modelId="{0259560D-57F9-4AF1-9B42-CAE64C78513E}" type="parTrans" cxnId="{9AF55F8D-50D4-46D6-A3E2-90101D405CE1}">
      <dgm:prSet/>
      <dgm:spPr/>
      <dgm:t>
        <a:bodyPr/>
        <a:lstStyle/>
        <a:p>
          <a:endParaRPr lang="en-US"/>
        </a:p>
      </dgm:t>
    </dgm:pt>
    <dgm:pt modelId="{EF5B7616-07DE-473E-8A2E-E9CCB91B665F}" type="sibTrans" cxnId="{9AF55F8D-50D4-46D6-A3E2-90101D405CE1}">
      <dgm:prSet/>
      <dgm:spPr/>
      <dgm:t>
        <a:bodyPr/>
        <a:lstStyle/>
        <a:p>
          <a:endParaRPr lang="en-US"/>
        </a:p>
      </dgm:t>
    </dgm:pt>
    <dgm:pt modelId="{25952693-5DC4-4F31-83CC-EE54568CA767}" type="pres">
      <dgm:prSet presAssocID="{4590C69D-FB8E-4E75-A845-1F246F02F65F}" presName="root" presStyleCnt="0">
        <dgm:presLayoutVars>
          <dgm:dir/>
          <dgm:resizeHandles val="exact"/>
        </dgm:presLayoutVars>
      </dgm:prSet>
      <dgm:spPr/>
    </dgm:pt>
    <dgm:pt modelId="{B3933ACE-F151-4597-9EB3-DB96049D02E9}" type="pres">
      <dgm:prSet presAssocID="{F7E8D483-C4B0-4DD8-A45E-D0768EDB30A4}" presName="compNode" presStyleCnt="0"/>
      <dgm:spPr/>
    </dgm:pt>
    <dgm:pt modelId="{AC497E5F-2E07-4E1B-A23C-DDA2057DFCF4}" type="pres">
      <dgm:prSet presAssocID="{F7E8D483-C4B0-4DD8-A45E-D0768EDB30A4}" presName="bgRect" presStyleLbl="bgShp" presStyleIdx="0" presStyleCnt="3"/>
      <dgm:spPr/>
    </dgm:pt>
    <dgm:pt modelId="{DD7617BE-F422-4160-84F8-E653EC8A4734}" type="pres">
      <dgm:prSet presAssocID="{F7E8D483-C4B0-4DD8-A45E-D0768EDB30A4}"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dgm:pt>
    <dgm:pt modelId="{118A7CC3-2E7D-4EE0-819C-76897FF2F56C}" type="pres">
      <dgm:prSet presAssocID="{F7E8D483-C4B0-4DD8-A45E-D0768EDB30A4}" presName="spaceRect" presStyleCnt="0"/>
      <dgm:spPr/>
    </dgm:pt>
    <dgm:pt modelId="{6F7C8A78-E1D9-44C3-B981-D62EEDADEA0A}" type="pres">
      <dgm:prSet presAssocID="{F7E8D483-C4B0-4DD8-A45E-D0768EDB30A4}" presName="parTx" presStyleLbl="revTx" presStyleIdx="0" presStyleCnt="3">
        <dgm:presLayoutVars>
          <dgm:chMax val="0"/>
          <dgm:chPref val="0"/>
        </dgm:presLayoutVars>
      </dgm:prSet>
      <dgm:spPr/>
    </dgm:pt>
    <dgm:pt modelId="{09A89B92-B727-4AE4-A3E3-8FB9233F2D36}" type="pres">
      <dgm:prSet presAssocID="{436E1FEB-3141-411D-8B6D-D3657877A443}" presName="sibTrans" presStyleCnt="0"/>
      <dgm:spPr/>
    </dgm:pt>
    <dgm:pt modelId="{BDB9B9E9-B7EF-4D4E-B9CC-6C2AD2E56ABC}" type="pres">
      <dgm:prSet presAssocID="{68B34067-1945-43A4-ACB0-E5AF2BEB9EF3}" presName="compNode" presStyleCnt="0"/>
      <dgm:spPr/>
    </dgm:pt>
    <dgm:pt modelId="{5C94C2FA-9051-4C39-87FB-C59A84122A85}" type="pres">
      <dgm:prSet presAssocID="{68B34067-1945-43A4-ACB0-E5AF2BEB9EF3}" presName="bgRect" presStyleLbl="bgShp" presStyleIdx="1" presStyleCnt="3"/>
      <dgm:spPr/>
    </dgm:pt>
    <dgm:pt modelId="{4C9927F8-A8A5-41CB-898B-027FA5AA0B4E}" type="pres">
      <dgm:prSet presAssocID="{68B34067-1945-43A4-ACB0-E5AF2BEB9E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leep"/>
        </a:ext>
      </dgm:extLst>
    </dgm:pt>
    <dgm:pt modelId="{387D724D-0FB9-429D-A8FB-71BAADAE8CB3}" type="pres">
      <dgm:prSet presAssocID="{68B34067-1945-43A4-ACB0-E5AF2BEB9EF3}" presName="spaceRect" presStyleCnt="0"/>
      <dgm:spPr/>
    </dgm:pt>
    <dgm:pt modelId="{7F3EDA4E-62EE-413B-8901-37F4576BD36D}" type="pres">
      <dgm:prSet presAssocID="{68B34067-1945-43A4-ACB0-E5AF2BEB9EF3}" presName="parTx" presStyleLbl="revTx" presStyleIdx="1" presStyleCnt="3">
        <dgm:presLayoutVars>
          <dgm:chMax val="0"/>
          <dgm:chPref val="0"/>
        </dgm:presLayoutVars>
      </dgm:prSet>
      <dgm:spPr/>
    </dgm:pt>
    <dgm:pt modelId="{C26DF5FD-CB0A-425B-9349-D49EB9E1AF72}" type="pres">
      <dgm:prSet presAssocID="{716CCDE2-70F9-4B7B-8AD1-44B4BE162D6E}" presName="sibTrans" presStyleCnt="0"/>
      <dgm:spPr/>
    </dgm:pt>
    <dgm:pt modelId="{F4B74037-1D43-4F1F-B916-09EFFA8840BD}" type="pres">
      <dgm:prSet presAssocID="{4CEBC2C0-FA49-4784-A6DF-8127F27C3F39}" presName="compNode" presStyleCnt="0"/>
      <dgm:spPr/>
    </dgm:pt>
    <dgm:pt modelId="{031DB6DB-C34F-48D0-B44A-DFFAC72A1CBC}" type="pres">
      <dgm:prSet presAssocID="{4CEBC2C0-FA49-4784-A6DF-8127F27C3F39}" presName="bgRect" presStyleLbl="bgShp" presStyleIdx="2" presStyleCnt="3"/>
      <dgm:spPr/>
    </dgm:pt>
    <dgm:pt modelId="{F0812DC1-13EC-4000-973C-7157104958EC}" type="pres">
      <dgm:prSet presAssocID="{4CEBC2C0-FA49-4784-A6DF-8127F27C3F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awl"/>
        </a:ext>
      </dgm:extLst>
    </dgm:pt>
    <dgm:pt modelId="{753CE20D-E442-4CFB-B937-84616445B1D9}" type="pres">
      <dgm:prSet presAssocID="{4CEBC2C0-FA49-4784-A6DF-8127F27C3F39}" presName="spaceRect" presStyleCnt="0"/>
      <dgm:spPr/>
    </dgm:pt>
    <dgm:pt modelId="{47289B6A-2D92-4E30-8121-A8C45D03BD6B}" type="pres">
      <dgm:prSet presAssocID="{4CEBC2C0-FA49-4784-A6DF-8127F27C3F39}" presName="parTx" presStyleLbl="revTx" presStyleIdx="2" presStyleCnt="3">
        <dgm:presLayoutVars>
          <dgm:chMax val="0"/>
          <dgm:chPref val="0"/>
        </dgm:presLayoutVars>
      </dgm:prSet>
      <dgm:spPr/>
    </dgm:pt>
  </dgm:ptLst>
  <dgm:cxnLst>
    <dgm:cxn modelId="{941BB60B-8756-4630-89F2-5BF227F5E298}" type="presOf" srcId="{68B34067-1945-43A4-ACB0-E5AF2BEB9EF3}" destId="{7F3EDA4E-62EE-413B-8901-37F4576BD36D}" srcOrd="0" destOrd="0" presId="urn:microsoft.com/office/officeart/2018/2/layout/IconVerticalSolidList"/>
    <dgm:cxn modelId="{C392A418-E9A1-4A13-AC0C-2E5C1B6EBCF1}" type="presOf" srcId="{4CEBC2C0-FA49-4784-A6DF-8127F27C3F39}" destId="{47289B6A-2D92-4E30-8121-A8C45D03BD6B}" srcOrd="0" destOrd="0" presId="urn:microsoft.com/office/officeart/2018/2/layout/IconVerticalSolidList"/>
    <dgm:cxn modelId="{8160B65E-7256-422F-9E75-B56E250C3CB5}" type="presOf" srcId="{F7E8D483-C4B0-4DD8-A45E-D0768EDB30A4}" destId="{6F7C8A78-E1D9-44C3-B981-D62EEDADEA0A}" srcOrd="0" destOrd="0" presId="urn:microsoft.com/office/officeart/2018/2/layout/IconVerticalSolidList"/>
    <dgm:cxn modelId="{EE539273-F1C6-47C0-A1DE-359B4CEEA18A}" srcId="{4590C69D-FB8E-4E75-A845-1F246F02F65F}" destId="{68B34067-1945-43A4-ACB0-E5AF2BEB9EF3}" srcOrd="1" destOrd="0" parTransId="{F5CF50BC-127F-43F9-B90D-185FB1C43E29}" sibTransId="{716CCDE2-70F9-4B7B-8AD1-44B4BE162D6E}"/>
    <dgm:cxn modelId="{9AF55F8D-50D4-46D6-A3E2-90101D405CE1}" srcId="{4590C69D-FB8E-4E75-A845-1F246F02F65F}" destId="{4CEBC2C0-FA49-4784-A6DF-8127F27C3F39}" srcOrd="2" destOrd="0" parTransId="{0259560D-57F9-4AF1-9B42-CAE64C78513E}" sibTransId="{EF5B7616-07DE-473E-8A2E-E9CCB91B665F}"/>
    <dgm:cxn modelId="{14B83AB0-15F6-47B0-B907-1A3BE2F27332}" type="presOf" srcId="{4590C69D-FB8E-4E75-A845-1F246F02F65F}" destId="{25952693-5DC4-4F31-83CC-EE54568CA767}" srcOrd="0" destOrd="0" presId="urn:microsoft.com/office/officeart/2018/2/layout/IconVerticalSolidList"/>
    <dgm:cxn modelId="{B3010CCA-182E-4D63-9474-7E005A8A8D40}" srcId="{4590C69D-FB8E-4E75-A845-1F246F02F65F}" destId="{F7E8D483-C4B0-4DD8-A45E-D0768EDB30A4}" srcOrd="0" destOrd="0" parTransId="{456E3586-ABF7-45F8-971F-AF519C49E787}" sibTransId="{436E1FEB-3141-411D-8B6D-D3657877A443}"/>
    <dgm:cxn modelId="{588BDF86-4ED1-424A-9174-7EAEF1A0E44B}" type="presParOf" srcId="{25952693-5DC4-4F31-83CC-EE54568CA767}" destId="{B3933ACE-F151-4597-9EB3-DB96049D02E9}" srcOrd="0" destOrd="0" presId="urn:microsoft.com/office/officeart/2018/2/layout/IconVerticalSolidList"/>
    <dgm:cxn modelId="{8EFF83AA-04FC-4996-9704-6CAAA0AE83DD}" type="presParOf" srcId="{B3933ACE-F151-4597-9EB3-DB96049D02E9}" destId="{AC497E5F-2E07-4E1B-A23C-DDA2057DFCF4}" srcOrd="0" destOrd="0" presId="urn:microsoft.com/office/officeart/2018/2/layout/IconVerticalSolidList"/>
    <dgm:cxn modelId="{5632F26D-FDE1-42B5-93E0-E4F29A6FB978}" type="presParOf" srcId="{B3933ACE-F151-4597-9EB3-DB96049D02E9}" destId="{DD7617BE-F422-4160-84F8-E653EC8A4734}" srcOrd="1" destOrd="0" presId="urn:microsoft.com/office/officeart/2018/2/layout/IconVerticalSolidList"/>
    <dgm:cxn modelId="{9C6E570B-E6B9-47E4-B5C2-943FB93908E9}" type="presParOf" srcId="{B3933ACE-F151-4597-9EB3-DB96049D02E9}" destId="{118A7CC3-2E7D-4EE0-819C-76897FF2F56C}" srcOrd="2" destOrd="0" presId="urn:microsoft.com/office/officeart/2018/2/layout/IconVerticalSolidList"/>
    <dgm:cxn modelId="{D579CC4D-21D7-4595-81A4-2E3E8BFE5B5F}" type="presParOf" srcId="{B3933ACE-F151-4597-9EB3-DB96049D02E9}" destId="{6F7C8A78-E1D9-44C3-B981-D62EEDADEA0A}" srcOrd="3" destOrd="0" presId="urn:microsoft.com/office/officeart/2018/2/layout/IconVerticalSolidList"/>
    <dgm:cxn modelId="{21FAE056-A1DE-42AB-863C-D7559A460116}" type="presParOf" srcId="{25952693-5DC4-4F31-83CC-EE54568CA767}" destId="{09A89B92-B727-4AE4-A3E3-8FB9233F2D36}" srcOrd="1" destOrd="0" presId="urn:microsoft.com/office/officeart/2018/2/layout/IconVerticalSolidList"/>
    <dgm:cxn modelId="{AD830C8C-71BB-4230-8228-26F192E4AFD3}" type="presParOf" srcId="{25952693-5DC4-4F31-83CC-EE54568CA767}" destId="{BDB9B9E9-B7EF-4D4E-B9CC-6C2AD2E56ABC}" srcOrd="2" destOrd="0" presId="urn:microsoft.com/office/officeart/2018/2/layout/IconVerticalSolidList"/>
    <dgm:cxn modelId="{B657E2D1-DC0C-4069-81CC-78E6CCFB40E8}" type="presParOf" srcId="{BDB9B9E9-B7EF-4D4E-B9CC-6C2AD2E56ABC}" destId="{5C94C2FA-9051-4C39-87FB-C59A84122A85}" srcOrd="0" destOrd="0" presId="urn:microsoft.com/office/officeart/2018/2/layout/IconVerticalSolidList"/>
    <dgm:cxn modelId="{C1264FD4-C380-4B30-A2E1-B3A42481BDFD}" type="presParOf" srcId="{BDB9B9E9-B7EF-4D4E-B9CC-6C2AD2E56ABC}" destId="{4C9927F8-A8A5-41CB-898B-027FA5AA0B4E}" srcOrd="1" destOrd="0" presId="urn:microsoft.com/office/officeart/2018/2/layout/IconVerticalSolidList"/>
    <dgm:cxn modelId="{9121092F-A343-4FCF-9F8A-6FBAAECD7109}" type="presParOf" srcId="{BDB9B9E9-B7EF-4D4E-B9CC-6C2AD2E56ABC}" destId="{387D724D-0FB9-429D-A8FB-71BAADAE8CB3}" srcOrd="2" destOrd="0" presId="urn:microsoft.com/office/officeart/2018/2/layout/IconVerticalSolidList"/>
    <dgm:cxn modelId="{90A95B1D-59D0-4B83-A72C-F2193CD3B989}" type="presParOf" srcId="{BDB9B9E9-B7EF-4D4E-B9CC-6C2AD2E56ABC}" destId="{7F3EDA4E-62EE-413B-8901-37F4576BD36D}" srcOrd="3" destOrd="0" presId="urn:microsoft.com/office/officeart/2018/2/layout/IconVerticalSolidList"/>
    <dgm:cxn modelId="{25D7FE55-F4A9-4229-82FA-14BEC27817D7}" type="presParOf" srcId="{25952693-5DC4-4F31-83CC-EE54568CA767}" destId="{C26DF5FD-CB0A-425B-9349-D49EB9E1AF72}" srcOrd="3" destOrd="0" presId="urn:microsoft.com/office/officeart/2018/2/layout/IconVerticalSolidList"/>
    <dgm:cxn modelId="{F36782DB-42DE-48BA-9531-6E711D4498FB}" type="presParOf" srcId="{25952693-5DC4-4F31-83CC-EE54568CA767}" destId="{F4B74037-1D43-4F1F-B916-09EFFA8840BD}" srcOrd="4" destOrd="0" presId="urn:microsoft.com/office/officeart/2018/2/layout/IconVerticalSolidList"/>
    <dgm:cxn modelId="{F9FA58EF-1D78-4386-9DD3-FFE2844BD752}" type="presParOf" srcId="{F4B74037-1D43-4F1F-B916-09EFFA8840BD}" destId="{031DB6DB-C34F-48D0-B44A-DFFAC72A1CBC}" srcOrd="0" destOrd="0" presId="urn:microsoft.com/office/officeart/2018/2/layout/IconVerticalSolidList"/>
    <dgm:cxn modelId="{9946B9BB-B582-4D4A-92F1-062E91B1AAF2}" type="presParOf" srcId="{F4B74037-1D43-4F1F-B916-09EFFA8840BD}" destId="{F0812DC1-13EC-4000-973C-7157104958EC}" srcOrd="1" destOrd="0" presId="urn:microsoft.com/office/officeart/2018/2/layout/IconVerticalSolidList"/>
    <dgm:cxn modelId="{9FA25D94-3E5F-4202-82E7-14FDF37191EE}" type="presParOf" srcId="{F4B74037-1D43-4F1F-B916-09EFFA8840BD}" destId="{753CE20D-E442-4CFB-B937-84616445B1D9}" srcOrd="2" destOrd="0" presId="urn:microsoft.com/office/officeart/2018/2/layout/IconVerticalSolidList"/>
    <dgm:cxn modelId="{CA955865-198A-4659-B4A8-CEA454FD45A8}" type="presParOf" srcId="{F4B74037-1D43-4F1F-B916-09EFFA8840BD}" destId="{47289B6A-2D92-4E30-8121-A8C45D03BD6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590C69D-FB8E-4E75-A845-1F246F02F65F}" type="doc">
      <dgm:prSet loTypeId="urn:microsoft.com/office/officeart/2018/2/layout/IconVerticalSolidList" loCatId="icon" qsTypeId="urn:microsoft.com/office/officeart/2005/8/quickstyle/simple4" qsCatId="simple" csTypeId="urn:microsoft.com/office/officeart/2018/5/colors/Iconchunking_neutralicontext_colorful2" csCatId="colorful" phldr="1"/>
      <dgm:spPr/>
      <dgm:t>
        <a:bodyPr/>
        <a:lstStyle/>
        <a:p>
          <a:endParaRPr lang="en-US"/>
        </a:p>
      </dgm:t>
    </dgm:pt>
    <dgm:pt modelId="{4CEBC2C0-FA49-4784-A6DF-8127F27C3F39}">
      <dgm:prSet/>
      <dgm:spPr/>
      <dgm:t>
        <a:bodyPr/>
        <a:lstStyle/>
        <a:p>
          <a:pPr>
            <a:lnSpc>
              <a:spcPct val="100000"/>
            </a:lnSpc>
          </a:pPr>
          <a:r>
            <a:rPr lang="en-US" b="1" dirty="0"/>
            <a:t>Scalable</a:t>
          </a:r>
          <a:r>
            <a:rPr lang="en-US" dirty="0"/>
            <a:t>: queue-based messaging allows for massive scale-out.</a:t>
          </a:r>
        </a:p>
      </dgm:t>
    </dgm:pt>
    <dgm:pt modelId="{0259560D-57F9-4AF1-9B42-CAE64C78513E}" type="parTrans" cxnId="{9AF55F8D-50D4-46D6-A3E2-90101D405CE1}">
      <dgm:prSet/>
      <dgm:spPr/>
      <dgm:t>
        <a:bodyPr/>
        <a:lstStyle/>
        <a:p>
          <a:endParaRPr lang="en-US"/>
        </a:p>
      </dgm:t>
    </dgm:pt>
    <dgm:pt modelId="{EF5B7616-07DE-473E-8A2E-E9CCB91B665F}" type="sibTrans" cxnId="{9AF55F8D-50D4-46D6-A3E2-90101D405CE1}">
      <dgm:prSet/>
      <dgm:spPr/>
      <dgm:t>
        <a:bodyPr/>
        <a:lstStyle/>
        <a:p>
          <a:endParaRPr lang="en-US"/>
        </a:p>
      </dgm:t>
    </dgm:pt>
    <dgm:pt modelId="{25952693-5DC4-4F31-83CC-EE54568CA767}" type="pres">
      <dgm:prSet presAssocID="{4590C69D-FB8E-4E75-A845-1F246F02F65F}" presName="root" presStyleCnt="0">
        <dgm:presLayoutVars>
          <dgm:dir/>
          <dgm:resizeHandles val="exact"/>
        </dgm:presLayoutVars>
      </dgm:prSet>
      <dgm:spPr/>
    </dgm:pt>
    <dgm:pt modelId="{F4B74037-1D43-4F1F-B916-09EFFA8840BD}" type="pres">
      <dgm:prSet presAssocID="{4CEBC2C0-FA49-4784-A6DF-8127F27C3F39}" presName="compNode" presStyleCnt="0"/>
      <dgm:spPr/>
    </dgm:pt>
    <dgm:pt modelId="{031DB6DB-C34F-48D0-B44A-DFFAC72A1CBC}" type="pres">
      <dgm:prSet presAssocID="{4CEBC2C0-FA49-4784-A6DF-8127F27C3F39}" presName="bgRect" presStyleLbl="bgShp" presStyleIdx="0" presStyleCnt="1"/>
      <dgm:spPr/>
    </dgm:pt>
    <dgm:pt modelId="{F0812DC1-13EC-4000-973C-7157104958EC}" type="pres">
      <dgm:prSet presAssocID="{4CEBC2C0-FA49-4784-A6DF-8127F27C3F39}"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753CE20D-E442-4CFB-B937-84616445B1D9}" type="pres">
      <dgm:prSet presAssocID="{4CEBC2C0-FA49-4784-A6DF-8127F27C3F39}" presName="spaceRect" presStyleCnt="0"/>
      <dgm:spPr/>
    </dgm:pt>
    <dgm:pt modelId="{47289B6A-2D92-4E30-8121-A8C45D03BD6B}" type="pres">
      <dgm:prSet presAssocID="{4CEBC2C0-FA49-4784-A6DF-8127F27C3F39}" presName="parTx" presStyleLbl="revTx" presStyleIdx="0" presStyleCnt="1">
        <dgm:presLayoutVars>
          <dgm:chMax val="0"/>
          <dgm:chPref val="0"/>
        </dgm:presLayoutVars>
      </dgm:prSet>
      <dgm:spPr/>
    </dgm:pt>
  </dgm:ptLst>
  <dgm:cxnLst>
    <dgm:cxn modelId="{C392A418-E9A1-4A13-AC0C-2E5C1B6EBCF1}" type="presOf" srcId="{4CEBC2C0-FA49-4784-A6DF-8127F27C3F39}" destId="{47289B6A-2D92-4E30-8121-A8C45D03BD6B}" srcOrd="0" destOrd="0" presId="urn:microsoft.com/office/officeart/2018/2/layout/IconVerticalSolidList"/>
    <dgm:cxn modelId="{9AF55F8D-50D4-46D6-A3E2-90101D405CE1}" srcId="{4590C69D-FB8E-4E75-A845-1F246F02F65F}" destId="{4CEBC2C0-FA49-4784-A6DF-8127F27C3F39}" srcOrd="0" destOrd="0" parTransId="{0259560D-57F9-4AF1-9B42-CAE64C78513E}" sibTransId="{EF5B7616-07DE-473E-8A2E-E9CCB91B665F}"/>
    <dgm:cxn modelId="{14B83AB0-15F6-47B0-B907-1A3BE2F27332}" type="presOf" srcId="{4590C69D-FB8E-4E75-A845-1F246F02F65F}" destId="{25952693-5DC4-4F31-83CC-EE54568CA767}" srcOrd="0" destOrd="0" presId="urn:microsoft.com/office/officeart/2018/2/layout/IconVerticalSolidList"/>
    <dgm:cxn modelId="{F36782DB-42DE-48BA-9531-6E711D4498FB}" type="presParOf" srcId="{25952693-5DC4-4F31-83CC-EE54568CA767}" destId="{F4B74037-1D43-4F1F-B916-09EFFA8840BD}" srcOrd="0" destOrd="0" presId="urn:microsoft.com/office/officeart/2018/2/layout/IconVerticalSolidList"/>
    <dgm:cxn modelId="{F9FA58EF-1D78-4386-9DD3-FFE2844BD752}" type="presParOf" srcId="{F4B74037-1D43-4F1F-B916-09EFFA8840BD}" destId="{031DB6DB-C34F-48D0-B44A-DFFAC72A1CBC}" srcOrd="0" destOrd="0" presId="urn:microsoft.com/office/officeart/2018/2/layout/IconVerticalSolidList"/>
    <dgm:cxn modelId="{9946B9BB-B582-4D4A-92F1-062E91B1AAF2}" type="presParOf" srcId="{F4B74037-1D43-4F1F-B916-09EFFA8840BD}" destId="{F0812DC1-13EC-4000-973C-7157104958EC}" srcOrd="1" destOrd="0" presId="urn:microsoft.com/office/officeart/2018/2/layout/IconVerticalSolidList"/>
    <dgm:cxn modelId="{9FA25D94-3E5F-4202-82E7-14FDF37191EE}" type="presParOf" srcId="{F4B74037-1D43-4F1F-B916-09EFFA8840BD}" destId="{753CE20D-E442-4CFB-B937-84616445B1D9}" srcOrd="2" destOrd="0" presId="urn:microsoft.com/office/officeart/2018/2/layout/IconVerticalSolidList"/>
    <dgm:cxn modelId="{CA955865-198A-4659-B4A8-CEA454FD45A8}" type="presParOf" srcId="{F4B74037-1D43-4F1F-B916-09EFFA8840BD}" destId="{47289B6A-2D92-4E30-8121-A8C45D03BD6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81EEC-B88E-4ABA-9B85-8FB4905C8628}"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US"/>
        </a:p>
      </dgm:t>
    </dgm:pt>
    <dgm:pt modelId="{04892299-9950-4522-BFE7-C60F8DAF2290}">
      <dgm:prSet/>
      <dgm:spPr>
        <a:solidFill>
          <a:schemeClr val="accent2">
            <a:lumMod val="50000"/>
            <a:lumOff val="50000"/>
          </a:schemeClr>
        </a:solidFill>
      </dgm:spPr>
      <dgm:t>
        <a:bodyPr/>
        <a:lstStyle/>
        <a:p>
          <a:r>
            <a:rPr lang="en-US" dirty="0"/>
            <a:t>Advanced feature for writing long-running orchestrations as a single C# / JavaScript function. No JSON schemas. No designer.</a:t>
          </a:r>
        </a:p>
      </dgm:t>
    </dgm:pt>
    <dgm:pt modelId="{EFF057D8-E0EA-4988-B9DE-3153819EF57E}" type="parTrans" cxnId="{C713A436-7666-4682-9385-5D6F25B2EAF4}">
      <dgm:prSet/>
      <dgm:spPr/>
      <dgm:t>
        <a:bodyPr/>
        <a:lstStyle/>
        <a:p>
          <a:endParaRPr lang="en-US"/>
        </a:p>
      </dgm:t>
    </dgm:pt>
    <dgm:pt modelId="{C9C492AE-5E2C-4A5B-9B89-6FCCC5D55C3D}" type="sibTrans" cxnId="{C713A436-7666-4682-9385-5D6F25B2EAF4}">
      <dgm:prSet/>
      <dgm:spPr>
        <a:solidFill>
          <a:srgbClr val="FFC000">
            <a:alpha val="90000"/>
          </a:srgbClr>
        </a:solidFill>
      </dgm:spPr>
      <dgm:t>
        <a:bodyPr/>
        <a:lstStyle/>
        <a:p>
          <a:endParaRPr lang="en-US"/>
        </a:p>
      </dgm:t>
    </dgm:pt>
    <dgm:pt modelId="{006CCD1B-85E4-4314-BF78-119F55054BF2}">
      <dgm:prSet/>
      <dgm:spPr>
        <a:solidFill>
          <a:schemeClr val="accent2">
            <a:lumMod val="50000"/>
            <a:lumOff val="50000"/>
          </a:schemeClr>
        </a:solidFill>
      </dgm:spPr>
      <dgm:t>
        <a:bodyPr/>
        <a:lstStyle/>
        <a:p>
          <a:r>
            <a:rPr lang="en-US"/>
            <a:t>New </a:t>
          </a:r>
          <a:r>
            <a:rPr lang="en-US" b="1"/>
            <a:t>orchestrator functions</a:t>
          </a:r>
          <a:r>
            <a:rPr lang="en-US"/>
            <a:t> can synchronously or asynchronously call other functions.</a:t>
          </a:r>
        </a:p>
      </dgm:t>
    </dgm:pt>
    <dgm:pt modelId="{6F75C840-12D7-4BD3-803F-C320DA5F5D56}" type="parTrans" cxnId="{150DD24F-74CC-492A-B76C-25CBE16FAA7E}">
      <dgm:prSet/>
      <dgm:spPr/>
      <dgm:t>
        <a:bodyPr/>
        <a:lstStyle/>
        <a:p>
          <a:endParaRPr lang="en-US"/>
        </a:p>
      </dgm:t>
    </dgm:pt>
    <dgm:pt modelId="{CE5C95BE-AB79-404E-A640-D4D957D60F34}" type="sibTrans" cxnId="{150DD24F-74CC-492A-B76C-25CBE16FAA7E}">
      <dgm:prSet/>
      <dgm:spPr>
        <a:solidFill>
          <a:srgbClr val="FFC000">
            <a:alpha val="90000"/>
          </a:srgbClr>
        </a:solidFill>
      </dgm:spPr>
      <dgm:t>
        <a:bodyPr/>
        <a:lstStyle/>
        <a:p>
          <a:endParaRPr lang="en-US"/>
        </a:p>
      </dgm:t>
    </dgm:pt>
    <dgm:pt modelId="{33C3E8DB-D5F4-4F18-805E-3D584F22B0E5}">
      <dgm:prSet/>
      <dgm:spPr>
        <a:solidFill>
          <a:schemeClr val="accent2">
            <a:lumMod val="50000"/>
            <a:lumOff val="50000"/>
          </a:schemeClr>
        </a:solidFill>
      </dgm:spPr>
      <dgm:t>
        <a:bodyPr/>
        <a:lstStyle/>
        <a:p>
          <a:r>
            <a:rPr lang="en-US"/>
            <a:t>Automatic </a:t>
          </a:r>
          <a:r>
            <a:rPr lang="en-US" b="1"/>
            <a:t>checkpointing</a:t>
          </a:r>
          <a:r>
            <a:rPr lang="en-US"/>
            <a:t>, enabling “long running” functions.</a:t>
          </a:r>
        </a:p>
      </dgm:t>
    </dgm:pt>
    <dgm:pt modelId="{7062EB1C-6001-42D9-8C81-3B29DAE4C68C}" type="parTrans" cxnId="{79E3C571-32E9-48DA-8078-ACD6A4C8CCC0}">
      <dgm:prSet/>
      <dgm:spPr/>
      <dgm:t>
        <a:bodyPr/>
        <a:lstStyle/>
        <a:p>
          <a:endParaRPr lang="en-US"/>
        </a:p>
      </dgm:t>
    </dgm:pt>
    <dgm:pt modelId="{10465269-1E94-40AA-ADE1-2BFED75B1D12}" type="sibTrans" cxnId="{79E3C571-32E9-48DA-8078-ACD6A4C8CCC0}">
      <dgm:prSet/>
      <dgm:spPr/>
      <dgm:t>
        <a:bodyPr/>
        <a:lstStyle/>
        <a:p>
          <a:endParaRPr lang="en-US"/>
        </a:p>
      </dgm:t>
    </dgm:pt>
    <dgm:pt modelId="{C69AF9CA-645B-4A03-BB7F-69F494B95BDD}" type="pres">
      <dgm:prSet presAssocID="{4CB81EEC-B88E-4ABA-9B85-8FB4905C8628}" presName="outerComposite" presStyleCnt="0">
        <dgm:presLayoutVars>
          <dgm:chMax val="5"/>
          <dgm:dir/>
          <dgm:resizeHandles val="exact"/>
        </dgm:presLayoutVars>
      </dgm:prSet>
      <dgm:spPr/>
    </dgm:pt>
    <dgm:pt modelId="{751C6958-BA27-45BE-87A9-0817A8A0BA6F}" type="pres">
      <dgm:prSet presAssocID="{4CB81EEC-B88E-4ABA-9B85-8FB4905C8628}" presName="dummyMaxCanvas" presStyleCnt="0">
        <dgm:presLayoutVars/>
      </dgm:prSet>
      <dgm:spPr/>
    </dgm:pt>
    <dgm:pt modelId="{C9C9CE84-60F1-4BB2-B909-63A46E67B8E1}" type="pres">
      <dgm:prSet presAssocID="{4CB81EEC-B88E-4ABA-9B85-8FB4905C8628}" presName="ThreeNodes_1" presStyleLbl="node1" presStyleIdx="0" presStyleCnt="3">
        <dgm:presLayoutVars>
          <dgm:bulletEnabled val="1"/>
        </dgm:presLayoutVars>
      </dgm:prSet>
      <dgm:spPr/>
    </dgm:pt>
    <dgm:pt modelId="{860D4094-84ED-4C2D-92C3-5C9E561C58B1}" type="pres">
      <dgm:prSet presAssocID="{4CB81EEC-B88E-4ABA-9B85-8FB4905C8628}" presName="ThreeNodes_2" presStyleLbl="node1" presStyleIdx="1" presStyleCnt="3">
        <dgm:presLayoutVars>
          <dgm:bulletEnabled val="1"/>
        </dgm:presLayoutVars>
      </dgm:prSet>
      <dgm:spPr/>
    </dgm:pt>
    <dgm:pt modelId="{8566FEA4-760C-44F8-AEB7-618F401E0F3E}" type="pres">
      <dgm:prSet presAssocID="{4CB81EEC-B88E-4ABA-9B85-8FB4905C8628}" presName="ThreeNodes_3" presStyleLbl="node1" presStyleIdx="2" presStyleCnt="3">
        <dgm:presLayoutVars>
          <dgm:bulletEnabled val="1"/>
        </dgm:presLayoutVars>
      </dgm:prSet>
      <dgm:spPr/>
    </dgm:pt>
    <dgm:pt modelId="{495D2E53-4FF0-4CF3-A20A-6F66483E60BC}" type="pres">
      <dgm:prSet presAssocID="{4CB81EEC-B88E-4ABA-9B85-8FB4905C8628}" presName="ThreeConn_1-2" presStyleLbl="fgAccFollowNode1" presStyleIdx="0" presStyleCnt="2">
        <dgm:presLayoutVars>
          <dgm:bulletEnabled val="1"/>
        </dgm:presLayoutVars>
      </dgm:prSet>
      <dgm:spPr/>
    </dgm:pt>
    <dgm:pt modelId="{2F96E07F-FB17-42B5-B699-90B4BF294FD2}" type="pres">
      <dgm:prSet presAssocID="{4CB81EEC-B88E-4ABA-9B85-8FB4905C8628}" presName="ThreeConn_2-3" presStyleLbl="fgAccFollowNode1" presStyleIdx="1" presStyleCnt="2">
        <dgm:presLayoutVars>
          <dgm:bulletEnabled val="1"/>
        </dgm:presLayoutVars>
      </dgm:prSet>
      <dgm:spPr/>
    </dgm:pt>
    <dgm:pt modelId="{01A6D367-9E2C-4696-BD3C-06CC9BEEB9A3}" type="pres">
      <dgm:prSet presAssocID="{4CB81EEC-B88E-4ABA-9B85-8FB4905C8628}" presName="ThreeNodes_1_text" presStyleLbl="node1" presStyleIdx="2" presStyleCnt="3">
        <dgm:presLayoutVars>
          <dgm:bulletEnabled val="1"/>
        </dgm:presLayoutVars>
      </dgm:prSet>
      <dgm:spPr/>
    </dgm:pt>
    <dgm:pt modelId="{006DCBD9-3065-4A1B-A329-0C94AEFB38BE}" type="pres">
      <dgm:prSet presAssocID="{4CB81EEC-B88E-4ABA-9B85-8FB4905C8628}" presName="ThreeNodes_2_text" presStyleLbl="node1" presStyleIdx="2" presStyleCnt="3">
        <dgm:presLayoutVars>
          <dgm:bulletEnabled val="1"/>
        </dgm:presLayoutVars>
      </dgm:prSet>
      <dgm:spPr/>
    </dgm:pt>
    <dgm:pt modelId="{A03DE669-8E64-48D2-B255-24A0DE1300F4}" type="pres">
      <dgm:prSet presAssocID="{4CB81EEC-B88E-4ABA-9B85-8FB4905C8628}" presName="ThreeNodes_3_text" presStyleLbl="node1" presStyleIdx="2" presStyleCnt="3">
        <dgm:presLayoutVars>
          <dgm:bulletEnabled val="1"/>
        </dgm:presLayoutVars>
      </dgm:prSet>
      <dgm:spPr/>
    </dgm:pt>
  </dgm:ptLst>
  <dgm:cxnLst>
    <dgm:cxn modelId="{5A972F0C-F766-4BCB-B260-31569457D5AC}" type="presOf" srcId="{C9C492AE-5E2C-4A5B-9B89-6FCCC5D55C3D}" destId="{495D2E53-4FF0-4CF3-A20A-6F66483E60BC}" srcOrd="0" destOrd="0" presId="urn:microsoft.com/office/officeart/2005/8/layout/vProcess5"/>
    <dgm:cxn modelId="{48140619-3991-4687-87E1-BAD1984CCC71}" type="presOf" srcId="{33C3E8DB-D5F4-4F18-805E-3D584F22B0E5}" destId="{8566FEA4-760C-44F8-AEB7-618F401E0F3E}" srcOrd="0" destOrd="0" presId="urn:microsoft.com/office/officeart/2005/8/layout/vProcess5"/>
    <dgm:cxn modelId="{A0DCF119-CBBD-42D1-A8C5-381942C291B5}" type="presOf" srcId="{04892299-9950-4522-BFE7-C60F8DAF2290}" destId="{01A6D367-9E2C-4696-BD3C-06CC9BEEB9A3}" srcOrd="1" destOrd="0" presId="urn:microsoft.com/office/officeart/2005/8/layout/vProcess5"/>
    <dgm:cxn modelId="{A3BB8734-B5FE-44CC-ACF9-5EBE207F4BB6}" type="presOf" srcId="{04892299-9950-4522-BFE7-C60F8DAF2290}" destId="{C9C9CE84-60F1-4BB2-B909-63A46E67B8E1}" srcOrd="0" destOrd="0" presId="urn:microsoft.com/office/officeart/2005/8/layout/vProcess5"/>
    <dgm:cxn modelId="{C713A436-7666-4682-9385-5D6F25B2EAF4}" srcId="{4CB81EEC-B88E-4ABA-9B85-8FB4905C8628}" destId="{04892299-9950-4522-BFE7-C60F8DAF2290}" srcOrd="0" destOrd="0" parTransId="{EFF057D8-E0EA-4988-B9DE-3153819EF57E}" sibTransId="{C9C492AE-5E2C-4A5B-9B89-6FCCC5D55C3D}"/>
    <dgm:cxn modelId="{150DD24F-74CC-492A-B76C-25CBE16FAA7E}" srcId="{4CB81EEC-B88E-4ABA-9B85-8FB4905C8628}" destId="{006CCD1B-85E4-4314-BF78-119F55054BF2}" srcOrd="1" destOrd="0" parTransId="{6F75C840-12D7-4BD3-803F-C320DA5F5D56}" sibTransId="{CE5C95BE-AB79-404E-A640-D4D957D60F34}"/>
    <dgm:cxn modelId="{79E3C571-32E9-48DA-8078-ACD6A4C8CCC0}" srcId="{4CB81EEC-B88E-4ABA-9B85-8FB4905C8628}" destId="{33C3E8DB-D5F4-4F18-805E-3D584F22B0E5}" srcOrd="2" destOrd="0" parTransId="{7062EB1C-6001-42D9-8C81-3B29DAE4C68C}" sibTransId="{10465269-1E94-40AA-ADE1-2BFED75B1D12}"/>
    <dgm:cxn modelId="{34CEA65A-D54C-4717-99D0-413E168BF04D}" type="presOf" srcId="{006CCD1B-85E4-4314-BF78-119F55054BF2}" destId="{860D4094-84ED-4C2D-92C3-5C9E561C58B1}" srcOrd="0" destOrd="0" presId="urn:microsoft.com/office/officeart/2005/8/layout/vProcess5"/>
    <dgm:cxn modelId="{BEF84591-1AED-49DE-A591-C53389F7AB6E}" type="presOf" srcId="{CE5C95BE-AB79-404E-A640-D4D957D60F34}" destId="{2F96E07F-FB17-42B5-B699-90B4BF294FD2}" srcOrd="0" destOrd="0" presId="urn:microsoft.com/office/officeart/2005/8/layout/vProcess5"/>
    <dgm:cxn modelId="{EDFC5B92-94CB-4E3A-B18E-1CC247145DB0}" type="presOf" srcId="{006CCD1B-85E4-4314-BF78-119F55054BF2}" destId="{006DCBD9-3065-4A1B-A329-0C94AEFB38BE}" srcOrd="1" destOrd="0" presId="urn:microsoft.com/office/officeart/2005/8/layout/vProcess5"/>
    <dgm:cxn modelId="{90F889CA-B263-4F0F-B6AE-3CC55B79C65B}" type="presOf" srcId="{4CB81EEC-B88E-4ABA-9B85-8FB4905C8628}" destId="{C69AF9CA-645B-4A03-BB7F-69F494B95BDD}" srcOrd="0" destOrd="0" presId="urn:microsoft.com/office/officeart/2005/8/layout/vProcess5"/>
    <dgm:cxn modelId="{33BB37FA-761F-4DD5-A308-7550B0025B36}" type="presOf" srcId="{33C3E8DB-D5F4-4F18-805E-3D584F22B0E5}" destId="{A03DE669-8E64-48D2-B255-24A0DE1300F4}" srcOrd="1" destOrd="0" presId="urn:microsoft.com/office/officeart/2005/8/layout/vProcess5"/>
    <dgm:cxn modelId="{E49B100E-C917-48B4-9074-E11CB88B9FFE}" type="presParOf" srcId="{C69AF9CA-645B-4A03-BB7F-69F494B95BDD}" destId="{751C6958-BA27-45BE-87A9-0817A8A0BA6F}" srcOrd="0" destOrd="0" presId="urn:microsoft.com/office/officeart/2005/8/layout/vProcess5"/>
    <dgm:cxn modelId="{13E23614-8C45-4043-AA22-6A89402091FF}" type="presParOf" srcId="{C69AF9CA-645B-4A03-BB7F-69F494B95BDD}" destId="{C9C9CE84-60F1-4BB2-B909-63A46E67B8E1}" srcOrd="1" destOrd="0" presId="urn:microsoft.com/office/officeart/2005/8/layout/vProcess5"/>
    <dgm:cxn modelId="{38C1FBE3-72CB-465D-A9EA-8D02CB579070}" type="presParOf" srcId="{C69AF9CA-645B-4A03-BB7F-69F494B95BDD}" destId="{860D4094-84ED-4C2D-92C3-5C9E561C58B1}" srcOrd="2" destOrd="0" presId="urn:microsoft.com/office/officeart/2005/8/layout/vProcess5"/>
    <dgm:cxn modelId="{99FC38D1-923D-441A-B3C3-B43FC069C933}" type="presParOf" srcId="{C69AF9CA-645B-4A03-BB7F-69F494B95BDD}" destId="{8566FEA4-760C-44F8-AEB7-618F401E0F3E}" srcOrd="3" destOrd="0" presId="urn:microsoft.com/office/officeart/2005/8/layout/vProcess5"/>
    <dgm:cxn modelId="{FD73C3D2-67A5-4601-9287-A00FE28DE5A6}" type="presParOf" srcId="{C69AF9CA-645B-4A03-BB7F-69F494B95BDD}" destId="{495D2E53-4FF0-4CF3-A20A-6F66483E60BC}" srcOrd="4" destOrd="0" presId="urn:microsoft.com/office/officeart/2005/8/layout/vProcess5"/>
    <dgm:cxn modelId="{C824AD6F-B0BD-4DE2-B71C-D9E423166994}" type="presParOf" srcId="{C69AF9CA-645B-4A03-BB7F-69F494B95BDD}" destId="{2F96E07F-FB17-42B5-B699-90B4BF294FD2}" srcOrd="5" destOrd="0" presId="urn:microsoft.com/office/officeart/2005/8/layout/vProcess5"/>
    <dgm:cxn modelId="{E74BA22A-09EB-44B4-8C96-80A1DAE8810E}" type="presParOf" srcId="{C69AF9CA-645B-4A03-BB7F-69F494B95BDD}" destId="{01A6D367-9E2C-4696-BD3C-06CC9BEEB9A3}" srcOrd="6" destOrd="0" presId="urn:microsoft.com/office/officeart/2005/8/layout/vProcess5"/>
    <dgm:cxn modelId="{28E2634C-1C4C-4E5F-932A-2528410BAB42}" type="presParOf" srcId="{C69AF9CA-645B-4A03-BB7F-69F494B95BDD}" destId="{006DCBD9-3065-4A1B-A329-0C94AEFB38BE}" srcOrd="7" destOrd="0" presId="urn:microsoft.com/office/officeart/2005/8/layout/vProcess5"/>
    <dgm:cxn modelId="{D2621A32-7B23-472F-9E15-CBD5A17862D7}" type="presParOf" srcId="{C69AF9CA-645B-4A03-BB7F-69F494B95BDD}" destId="{A03DE669-8E64-48D2-B255-24A0DE1300F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C11F7-FAA6-483A-BDE1-0C3F2F379876}"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88E7A85-6260-4099-A69D-CC1DAAE73CD4}">
      <dgm:prSet/>
      <dgm:spPr/>
      <dgm:t>
        <a:bodyPr/>
        <a:lstStyle/>
        <a:p>
          <a:r>
            <a:rPr lang="en-US" dirty="0"/>
            <a:t>Solves a variety of complex, transactional coding problems in serverless apps</a:t>
          </a:r>
        </a:p>
      </dgm:t>
    </dgm:pt>
    <dgm:pt modelId="{91DF746D-1D72-4112-9194-B7E796358B96}" type="parTrans" cxnId="{F0E89748-4884-4C28-B30A-DDED2A0BFA42}">
      <dgm:prSet/>
      <dgm:spPr/>
      <dgm:t>
        <a:bodyPr/>
        <a:lstStyle/>
        <a:p>
          <a:endParaRPr lang="en-US"/>
        </a:p>
      </dgm:t>
    </dgm:pt>
    <dgm:pt modelId="{5BAB0695-A7DC-45CF-9B24-CF548BC67B8B}" type="sibTrans" cxnId="{F0E89748-4884-4C28-B30A-DDED2A0BFA42}">
      <dgm:prSet/>
      <dgm:spPr/>
      <dgm:t>
        <a:bodyPr/>
        <a:lstStyle/>
        <a:p>
          <a:endParaRPr lang="en-US"/>
        </a:p>
      </dgm:t>
    </dgm:pt>
    <dgm:pt modelId="{3E8A3622-4572-4A00-BA6C-2D48CEB109AC}">
      <dgm:prSet/>
      <dgm:spPr/>
      <dgm:t>
        <a:bodyPr/>
        <a:lstStyle/>
        <a:p>
          <a:r>
            <a:rPr lang="en-US" dirty="0"/>
            <a:t>Built on the open source Durable Task Framework</a:t>
          </a:r>
        </a:p>
      </dgm:t>
    </dgm:pt>
    <dgm:pt modelId="{0573075F-76BA-43AF-801B-DEDBDB846B47}" type="parTrans" cxnId="{F841340D-3D8F-4C9B-BCB5-C4E5A79E8C4A}">
      <dgm:prSet/>
      <dgm:spPr/>
      <dgm:t>
        <a:bodyPr/>
        <a:lstStyle/>
        <a:p>
          <a:endParaRPr lang="en-US"/>
        </a:p>
      </dgm:t>
    </dgm:pt>
    <dgm:pt modelId="{0B82C099-4CB3-468F-87BC-4DA7A9392C6C}" type="sibTrans" cxnId="{F841340D-3D8F-4C9B-BCB5-C4E5A79E8C4A}">
      <dgm:prSet/>
      <dgm:spPr/>
      <dgm:t>
        <a:bodyPr/>
        <a:lstStyle/>
        <a:p>
          <a:endParaRPr lang="en-US"/>
        </a:p>
      </dgm:t>
    </dgm:pt>
    <dgm:pt modelId="{79E6833B-4D9A-48CD-B291-4DDC23EE46ED}" type="pres">
      <dgm:prSet presAssocID="{72EC11F7-FAA6-483A-BDE1-0C3F2F379876}" presName="root" presStyleCnt="0">
        <dgm:presLayoutVars>
          <dgm:dir/>
          <dgm:resizeHandles val="exact"/>
        </dgm:presLayoutVars>
      </dgm:prSet>
      <dgm:spPr/>
    </dgm:pt>
    <dgm:pt modelId="{999ADAB1-5CD8-46F5-A9F7-E36F5A7D217D}" type="pres">
      <dgm:prSet presAssocID="{088E7A85-6260-4099-A69D-CC1DAAE73CD4}" presName="compNode" presStyleCnt="0"/>
      <dgm:spPr/>
    </dgm:pt>
    <dgm:pt modelId="{E2EFF1E9-F138-4CBE-873A-2DEB69B33495}" type="pres">
      <dgm:prSet presAssocID="{088E7A85-6260-4099-A69D-CC1DAAE73CD4}" presName="bgRect" presStyleLbl="bgShp" presStyleIdx="0" presStyleCnt="2"/>
      <dgm:spPr>
        <a:solidFill>
          <a:schemeClr val="accent2">
            <a:lumMod val="50000"/>
            <a:lumOff val="50000"/>
          </a:schemeClr>
        </a:solidFill>
      </dgm:spPr>
    </dgm:pt>
    <dgm:pt modelId="{90E9B528-0137-4481-97BF-33D3C458F1A0}" type="pres">
      <dgm:prSet presAssocID="{088E7A85-6260-4099-A69D-CC1DAAE73C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laybook"/>
        </a:ext>
      </dgm:extLst>
    </dgm:pt>
    <dgm:pt modelId="{00B75C7E-7328-4016-A9E5-AAF0375C6C30}" type="pres">
      <dgm:prSet presAssocID="{088E7A85-6260-4099-A69D-CC1DAAE73CD4}" presName="spaceRect" presStyleCnt="0"/>
      <dgm:spPr/>
    </dgm:pt>
    <dgm:pt modelId="{C26B778C-D22D-4C76-BEB9-311E6E433A0A}" type="pres">
      <dgm:prSet presAssocID="{088E7A85-6260-4099-A69D-CC1DAAE73CD4}" presName="parTx" presStyleLbl="revTx" presStyleIdx="0" presStyleCnt="2">
        <dgm:presLayoutVars>
          <dgm:chMax val="0"/>
          <dgm:chPref val="0"/>
        </dgm:presLayoutVars>
      </dgm:prSet>
      <dgm:spPr/>
    </dgm:pt>
    <dgm:pt modelId="{9D01A062-215B-4C96-A888-0023EB82F3DA}" type="pres">
      <dgm:prSet presAssocID="{5BAB0695-A7DC-45CF-9B24-CF548BC67B8B}" presName="sibTrans" presStyleCnt="0"/>
      <dgm:spPr/>
    </dgm:pt>
    <dgm:pt modelId="{7D977C95-5248-4D2E-B4EC-4BF30861AB0D}" type="pres">
      <dgm:prSet presAssocID="{3E8A3622-4572-4A00-BA6C-2D48CEB109AC}" presName="compNode" presStyleCnt="0"/>
      <dgm:spPr/>
    </dgm:pt>
    <dgm:pt modelId="{2A1F54B4-D767-4B9B-B39C-E6C5F33B3C15}" type="pres">
      <dgm:prSet presAssocID="{3E8A3622-4572-4A00-BA6C-2D48CEB109AC}" presName="bgRect" presStyleLbl="bgShp" presStyleIdx="1" presStyleCnt="2"/>
      <dgm:spPr>
        <a:solidFill>
          <a:schemeClr val="accent2">
            <a:lumMod val="50000"/>
            <a:lumOff val="50000"/>
          </a:schemeClr>
        </a:solidFill>
      </dgm:spPr>
    </dgm:pt>
    <dgm:pt modelId="{D8D63614-83B5-438A-A8DE-229F266B1DA7}" type="pres">
      <dgm:prSet presAssocID="{3E8A3622-4572-4A00-BA6C-2D48CEB109A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0A5AD52-B384-43F2-8437-011E84A235AD}" type="pres">
      <dgm:prSet presAssocID="{3E8A3622-4572-4A00-BA6C-2D48CEB109AC}" presName="spaceRect" presStyleCnt="0"/>
      <dgm:spPr/>
    </dgm:pt>
    <dgm:pt modelId="{6AEC18DF-1F50-4457-BF50-C5643ED023FE}" type="pres">
      <dgm:prSet presAssocID="{3E8A3622-4572-4A00-BA6C-2D48CEB109AC}" presName="parTx" presStyleLbl="revTx" presStyleIdx="1" presStyleCnt="2">
        <dgm:presLayoutVars>
          <dgm:chMax val="0"/>
          <dgm:chPref val="0"/>
        </dgm:presLayoutVars>
      </dgm:prSet>
      <dgm:spPr/>
    </dgm:pt>
  </dgm:ptLst>
  <dgm:cxnLst>
    <dgm:cxn modelId="{F841340D-3D8F-4C9B-BCB5-C4E5A79E8C4A}" srcId="{72EC11F7-FAA6-483A-BDE1-0C3F2F379876}" destId="{3E8A3622-4572-4A00-BA6C-2D48CEB109AC}" srcOrd="1" destOrd="0" parTransId="{0573075F-76BA-43AF-801B-DEDBDB846B47}" sibTransId="{0B82C099-4CB3-468F-87BC-4DA7A9392C6C}"/>
    <dgm:cxn modelId="{2AD64F0F-28E5-4DC0-809D-1A7E7EF139F2}" type="presOf" srcId="{72EC11F7-FAA6-483A-BDE1-0C3F2F379876}" destId="{79E6833B-4D9A-48CD-B291-4DDC23EE46ED}" srcOrd="0" destOrd="0" presId="urn:microsoft.com/office/officeart/2018/2/layout/IconVerticalSolidList"/>
    <dgm:cxn modelId="{5404363D-ACFF-4A05-A755-7FFEEF627040}" type="presOf" srcId="{3E8A3622-4572-4A00-BA6C-2D48CEB109AC}" destId="{6AEC18DF-1F50-4457-BF50-C5643ED023FE}" srcOrd="0" destOrd="0" presId="urn:microsoft.com/office/officeart/2018/2/layout/IconVerticalSolidList"/>
    <dgm:cxn modelId="{F0E89748-4884-4C28-B30A-DDED2A0BFA42}" srcId="{72EC11F7-FAA6-483A-BDE1-0C3F2F379876}" destId="{088E7A85-6260-4099-A69D-CC1DAAE73CD4}" srcOrd="0" destOrd="0" parTransId="{91DF746D-1D72-4112-9194-B7E796358B96}" sibTransId="{5BAB0695-A7DC-45CF-9B24-CF548BC67B8B}"/>
    <dgm:cxn modelId="{B1ED036A-07C9-43ED-BD75-35099404A8FE}" type="presOf" srcId="{088E7A85-6260-4099-A69D-CC1DAAE73CD4}" destId="{C26B778C-D22D-4C76-BEB9-311E6E433A0A}" srcOrd="0" destOrd="0" presId="urn:microsoft.com/office/officeart/2018/2/layout/IconVerticalSolidList"/>
    <dgm:cxn modelId="{A5EF5A5D-4A31-4C87-BA79-C54525E41090}" type="presParOf" srcId="{79E6833B-4D9A-48CD-B291-4DDC23EE46ED}" destId="{999ADAB1-5CD8-46F5-A9F7-E36F5A7D217D}" srcOrd="0" destOrd="0" presId="urn:microsoft.com/office/officeart/2018/2/layout/IconVerticalSolidList"/>
    <dgm:cxn modelId="{7EA807F9-6B41-496C-9DE3-37D6219F2336}" type="presParOf" srcId="{999ADAB1-5CD8-46F5-A9F7-E36F5A7D217D}" destId="{E2EFF1E9-F138-4CBE-873A-2DEB69B33495}" srcOrd="0" destOrd="0" presId="urn:microsoft.com/office/officeart/2018/2/layout/IconVerticalSolidList"/>
    <dgm:cxn modelId="{3795578D-523C-43F9-8E9D-E5644615CADB}" type="presParOf" srcId="{999ADAB1-5CD8-46F5-A9F7-E36F5A7D217D}" destId="{90E9B528-0137-4481-97BF-33D3C458F1A0}" srcOrd="1" destOrd="0" presId="urn:microsoft.com/office/officeart/2018/2/layout/IconVerticalSolidList"/>
    <dgm:cxn modelId="{1E970222-F37C-4AD5-8C3D-82D2BC7689DC}" type="presParOf" srcId="{999ADAB1-5CD8-46F5-A9F7-E36F5A7D217D}" destId="{00B75C7E-7328-4016-A9E5-AAF0375C6C30}" srcOrd="2" destOrd="0" presId="urn:microsoft.com/office/officeart/2018/2/layout/IconVerticalSolidList"/>
    <dgm:cxn modelId="{BBF2A688-19A6-4C08-BC28-BFAED45332AB}" type="presParOf" srcId="{999ADAB1-5CD8-46F5-A9F7-E36F5A7D217D}" destId="{C26B778C-D22D-4C76-BEB9-311E6E433A0A}" srcOrd="3" destOrd="0" presId="urn:microsoft.com/office/officeart/2018/2/layout/IconVerticalSolidList"/>
    <dgm:cxn modelId="{8F0AF4BE-B27B-4BDB-B4FB-A96DDDA3BAB9}" type="presParOf" srcId="{79E6833B-4D9A-48CD-B291-4DDC23EE46ED}" destId="{9D01A062-215B-4C96-A888-0023EB82F3DA}" srcOrd="1" destOrd="0" presId="urn:microsoft.com/office/officeart/2018/2/layout/IconVerticalSolidList"/>
    <dgm:cxn modelId="{392F64AF-E094-4B2D-9100-77671DD482D5}" type="presParOf" srcId="{79E6833B-4D9A-48CD-B291-4DDC23EE46ED}" destId="{7D977C95-5248-4D2E-B4EC-4BF30861AB0D}" srcOrd="2" destOrd="0" presId="urn:microsoft.com/office/officeart/2018/2/layout/IconVerticalSolidList"/>
    <dgm:cxn modelId="{1CE4BB4C-0382-4B8D-95D4-A1BA81787CA5}" type="presParOf" srcId="{7D977C95-5248-4D2E-B4EC-4BF30861AB0D}" destId="{2A1F54B4-D767-4B9B-B39C-E6C5F33B3C15}" srcOrd="0" destOrd="0" presId="urn:microsoft.com/office/officeart/2018/2/layout/IconVerticalSolidList"/>
    <dgm:cxn modelId="{3C8ACE5F-415A-4925-90BD-D81EDE0F5A0E}" type="presParOf" srcId="{7D977C95-5248-4D2E-B4EC-4BF30861AB0D}" destId="{D8D63614-83B5-438A-A8DE-229F266B1DA7}" srcOrd="1" destOrd="0" presId="urn:microsoft.com/office/officeart/2018/2/layout/IconVerticalSolidList"/>
    <dgm:cxn modelId="{07A1E2CF-3B40-49A2-8078-8C62666A5A94}" type="presParOf" srcId="{7D977C95-5248-4D2E-B4EC-4BF30861AB0D}" destId="{90A5AD52-B384-43F2-8437-011E84A235AD}" srcOrd="2" destOrd="0" presId="urn:microsoft.com/office/officeart/2018/2/layout/IconVerticalSolidList"/>
    <dgm:cxn modelId="{0D9FFA6E-504A-4102-9D1E-07820F6817A0}" type="presParOf" srcId="{7D977C95-5248-4D2E-B4EC-4BF30861AB0D}" destId="{6AEC18DF-1F50-4457-BF50-C5643ED023F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17F55A-44CB-485A-B5FF-E6F67E02F3B7}"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7F13A08A-E546-4FC6-9735-B9C7A7278EA8}">
      <dgm:prSet/>
      <dgm:spPr/>
      <dgm:t>
        <a:bodyPr/>
        <a:lstStyle/>
        <a:p>
          <a:r>
            <a:rPr lang="en-US"/>
            <a:t>Activity functions and orchestrator client functions can be any supported language</a:t>
          </a:r>
        </a:p>
      </dgm:t>
    </dgm:pt>
    <dgm:pt modelId="{DCF79AD3-4B25-446E-AEEF-422B9AEC2DA9}" type="parTrans" cxnId="{31FAB784-2D60-4AE7-938B-45635888B70F}">
      <dgm:prSet/>
      <dgm:spPr/>
      <dgm:t>
        <a:bodyPr/>
        <a:lstStyle/>
        <a:p>
          <a:endParaRPr lang="en-US"/>
        </a:p>
      </dgm:t>
    </dgm:pt>
    <dgm:pt modelId="{038368AB-B7F4-4A7B-84A8-1C00C36D0E21}" type="sibTrans" cxnId="{31FAB784-2D60-4AE7-938B-45635888B70F}">
      <dgm:prSet/>
      <dgm:spPr/>
      <dgm:t>
        <a:bodyPr/>
        <a:lstStyle/>
        <a:p>
          <a:endParaRPr lang="en-US"/>
        </a:p>
      </dgm:t>
    </dgm:pt>
    <dgm:pt modelId="{C95F0C31-E519-4EB6-8D1A-DBE1A120D9C9}">
      <dgm:prSet/>
      <dgm:spPr/>
      <dgm:t>
        <a:bodyPr/>
        <a:lstStyle/>
        <a:p>
          <a:r>
            <a:rPr lang="en-US"/>
            <a:t>Orchestrator functions support C# (GA) &amp; JavaScript (Preview)</a:t>
          </a:r>
        </a:p>
      </dgm:t>
    </dgm:pt>
    <dgm:pt modelId="{575393E8-B9A7-4668-88D6-2E2FBDCD1D83}" type="parTrans" cxnId="{517246EF-307A-4DFE-BAE0-4FB0E2949E2E}">
      <dgm:prSet/>
      <dgm:spPr/>
      <dgm:t>
        <a:bodyPr/>
        <a:lstStyle/>
        <a:p>
          <a:endParaRPr lang="en-US"/>
        </a:p>
      </dgm:t>
    </dgm:pt>
    <dgm:pt modelId="{472379BE-5E3B-4BCC-BD1D-A4DC0A11EA49}" type="sibTrans" cxnId="{517246EF-307A-4DFE-BAE0-4FB0E2949E2E}">
      <dgm:prSet/>
      <dgm:spPr/>
      <dgm:t>
        <a:bodyPr/>
        <a:lstStyle/>
        <a:p>
          <a:endParaRPr lang="en-US"/>
        </a:p>
      </dgm:t>
    </dgm:pt>
    <dgm:pt modelId="{40668E85-FBF5-44F9-88C9-7F778E2FEFA8}">
      <dgm:prSet/>
      <dgm:spPr/>
      <dgm:t>
        <a:bodyPr/>
        <a:lstStyle/>
        <a:p>
          <a:r>
            <a:rPr lang="en-US"/>
            <a:t>What language do you want?</a:t>
          </a:r>
        </a:p>
      </dgm:t>
    </dgm:pt>
    <dgm:pt modelId="{75D117C7-6549-427B-A5AE-03379140F673}" type="parTrans" cxnId="{B2F5EBAF-A658-4AC0-8DC1-C999A1D9FC76}">
      <dgm:prSet/>
      <dgm:spPr/>
      <dgm:t>
        <a:bodyPr/>
        <a:lstStyle/>
        <a:p>
          <a:endParaRPr lang="en-US"/>
        </a:p>
      </dgm:t>
    </dgm:pt>
    <dgm:pt modelId="{D500C31F-7C1A-4F42-915F-D902220CE947}" type="sibTrans" cxnId="{B2F5EBAF-A658-4AC0-8DC1-C999A1D9FC76}">
      <dgm:prSet/>
      <dgm:spPr/>
      <dgm:t>
        <a:bodyPr/>
        <a:lstStyle/>
        <a:p>
          <a:endParaRPr lang="en-US"/>
        </a:p>
      </dgm:t>
    </dgm:pt>
    <dgm:pt modelId="{8BD7A8CA-AC7A-4452-AF32-A822D97B9844}" type="pres">
      <dgm:prSet presAssocID="{9717F55A-44CB-485A-B5FF-E6F67E02F3B7}" presName="hierChild1" presStyleCnt="0">
        <dgm:presLayoutVars>
          <dgm:chPref val="1"/>
          <dgm:dir/>
          <dgm:animOne val="branch"/>
          <dgm:animLvl val="lvl"/>
          <dgm:resizeHandles/>
        </dgm:presLayoutVars>
      </dgm:prSet>
      <dgm:spPr/>
    </dgm:pt>
    <dgm:pt modelId="{1AF88BC1-31D8-417D-B45A-06BDF14CF309}" type="pres">
      <dgm:prSet presAssocID="{7F13A08A-E546-4FC6-9735-B9C7A7278EA8}" presName="hierRoot1" presStyleCnt="0"/>
      <dgm:spPr/>
    </dgm:pt>
    <dgm:pt modelId="{1FF3E2D3-B075-4B47-8564-BBE4B83905DE}" type="pres">
      <dgm:prSet presAssocID="{7F13A08A-E546-4FC6-9735-B9C7A7278EA8}" presName="composite" presStyleCnt="0"/>
      <dgm:spPr/>
    </dgm:pt>
    <dgm:pt modelId="{171D88C9-C953-4A26-87E9-36E471C4D78F}" type="pres">
      <dgm:prSet presAssocID="{7F13A08A-E546-4FC6-9735-B9C7A7278EA8}" presName="background" presStyleLbl="node0" presStyleIdx="0" presStyleCnt="3"/>
      <dgm:spPr/>
    </dgm:pt>
    <dgm:pt modelId="{4FF1268F-AE0D-42DE-A098-D35DAA5E9921}" type="pres">
      <dgm:prSet presAssocID="{7F13A08A-E546-4FC6-9735-B9C7A7278EA8}" presName="text" presStyleLbl="fgAcc0" presStyleIdx="0" presStyleCnt="3">
        <dgm:presLayoutVars>
          <dgm:chPref val="3"/>
        </dgm:presLayoutVars>
      </dgm:prSet>
      <dgm:spPr/>
    </dgm:pt>
    <dgm:pt modelId="{5DCC0979-CD38-46DA-8BFC-677BBFB51379}" type="pres">
      <dgm:prSet presAssocID="{7F13A08A-E546-4FC6-9735-B9C7A7278EA8}" presName="hierChild2" presStyleCnt="0"/>
      <dgm:spPr/>
    </dgm:pt>
    <dgm:pt modelId="{10D42EBE-8FB5-4D8B-9DC4-C47E19679E51}" type="pres">
      <dgm:prSet presAssocID="{C95F0C31-E519-4EB6-8D1A-DBE1A120D9C9}" presName="hierRoot1" presStyleCnt="0"/>
      <dgm:spPr/>
    </dgm:pt>
    <dgm:pt modelId="{DB79B234-3F37-4DB5-AC79-8037D6E42D2F}" type="pres">
      <dgm:prSet presAssocID="{C95F0C31-E519-4EB6-8D1A-DBE1A120D9C9}" presName="composite" presStyleCnt="0"/>
      <dgm:spPr/>
    </dgm:pt>
    <dgm:pt modelId="{47F0FC5D-C3C6-4A60-82B7-711B1B0E54B7}" type="pres">
      <dgm:prSet presAssocID="{C95F0C31-E519-4EB6-8D1A-DBE1A120D9C9}" presName="background" presStyleLbl="node0" presStyleIdx="1" presStyleCnt="3"/>
      <dgm:spPr/>
    </dgm:pt>
    <dgm:pt modelId="{F2692761-DAB0-4A44-93CE-DF469D2D5177}" type="pres">
      <dgm:prSet presAssocID="{C95F0C31-E519-4EB6-8D1A-DBE1A120D9C9}" presName="text" presStyleLbl="fgAcc0" presStyleIdx="1" presStyleCnt="3">
        <dgm:presLayoutVars>
          <dgm:chPref val="3"/>
        </dgm:presLayoutVars>
      </dgm:prSet>
      <dgm:spPr/>
    </dgm:pt>
    <dgm:pt modelId="{F8E00FDF-EEB4-4F5C-BEDC-5C9277D6A979}" type="pres">
      <dgm:prSet presAssocID="{C95F0C31-E519-4EB6-8D1A-DBE1A120D9C9}" presName="hierChild2" presStyleCnt="0"/>
      <dgm:spPr/>
    </dgm:pt>
    <dgm:pt modelId="{713E5097-F3E9-4208-B531-751B4E7EF9C3}" type="pres">
      <dgm:prSet presAssocID="{40668E85-FBF5-44F9-88C9-7F778E2FEFA8}" presName="hierRoot1" presStyleCnt="0"/>
      <dgm:spPr/>
    </dgm:pt>
    <dgm:pt modelId="{86FA88A4-5171-4A7A-92B2-4FCD8224E259}" type="pres">
      <dgm:prSet presAssocID="{40668E85-FBF5-44F9-88C9-7F778E2FEFA8}" presName="composite" presStyleCnt="0"/>
      <dgm:spPr/>
    </dgm:pt>
    <dgm:pt modelId="{AD7B61AD-621C-44B6-B923-A81DE31D62D8}" type="pres">
      <dgm:prSet presAssocID="{40668E85-FBF5-44F9-88C9-7F778E2FEFA8}" presName="background" presStyleLbl="node0" presStyleIdx="2" presStyleCnt="3"/>
      <dgm:spPr/>
    </dgm:pt>
    <dgm:pt modelId="{53094F06-58FD-4AB0-A56B-1D4FB25D6327}" type="pres">
      <dgm:prSet presAssocID="{40668E85-FBF5-44F9-88C9-7F778E2FEFA8}" presName="text" presStyleLbl="fgAcc0" presStyleIdx="2" presStyleCnt="3">
        <dgm:presLayoutVars>
          <dgm:chPref val="3"/>
        </dgm:presLayoutVars>
      </dgm:prSet>
      <dgm:spPr/>
    </dgm:pt>
    <dgm:pt modelId="{A71C545A-087B-4B7A-BF4B-FDEA43862191}" type="pres">
      <dgm:prSet presAssocID="{40668E85-FBF5-44F9-88C9-7F778E2FEFA8}" presName="hierChild2" presStyleCnt="0"/>
      <dgm:spPr/>
    </dgm:pt>
  </dgm:ptLst>
  <dgm:cxnLst>
    <dgm:cxn modelId="{970B5301-2147-46EA-8FA6-E3CEC3B945FC}" type="presOf" srcId="{7F13A08A-E546-4FC6-9735-B9C7A7278EA8}" destId="{4FF1268F-AE0D-42DE-A098-D35DAA5E9921}" srcOrd="0" destOrd="0" presId="urn:microsoft.com/office/officeart/2005/8/layout/hierarchy1"/>
    <dgm:cxn modelId="{7B10A71E-DD97-4CC7-833D-367F31E50014}" type="presOf" srcId="{C95F0C31-E519-4EB6-8D1A-DBE1A120D9C9}" destId="{F2692761-DAB0-4A44-93CE-DF469D2D5177}" srcOrd="0" destOrd="0" presId="urn:microsoft.com/office/officeart/2005/8/layout/hierarchy1"/>
    <dgm:cxn modelId="{31FAB784-2D60-4AE7-938B-45635888B70F}" srcId="{9717F55A-44CB-485A-B5FF-E6F67E02F3B7}" destId="{7F13A08A-E546-4FC6-9735-B9C7A7278EA8}" srcOrd="0" destOrd="0" parTransId="{DCF79AD3-4B25-446E-AEEF-422B9AEC2DA9}" sibTransId="{038368AB-B7F4-4A7B-84A8-1C00C36D0E21}"/>
    <dgm:cxn modelId="{B2F5EBAF-A658-4AC0-8DC1-C999A1D9FC76}" srcId="{9717F55A-44CB-485A-B5FF-E6F67E02F3B7}" destId="{40668E85-FBF5-44F9-88C9-7F778E2FEFA8}" srcOrd="2" destOrd="0" parTransId="{75D117C7-6549-427B-A5AE-03379140F673}" sibTransId="{D500C31F-7C1A-4F42-915F-D902220CE947}"/>
    <dgm:cxn modelId="{A4602BCC-D5E0-49C9-9B36-F03AE7B1CA5E}" type="presOf" srcId="{40668E85-FBF5-44F9-88C9-7F778E2FEFA8}" destId="{53094F06-58FD-4AB0-A56B-1D4FB25D6327}" srcOrd="0" destOrd="0" presId="urn:microsoft.com/office/officeart/2005/8/layout/hierarchy1"/>
    <dgm:cxn modelId="{E386C7E5-F853-42B2-8C80-A7EC65F9B3CF}" type="presOf" srcId="{9717F55A-44CB-485A-B5FF-E6F67E02F3B7}" destId="{8BD7A8CA-AC7A-4452-AF32-A822D97B9844}" srcOrd="0" destOrd="0" presId="urn:microsoft.com/office/officeart/2005/8/layout/hierarchy1"/>
    <dgm:cxn modelId="{517246EF-307A-4DFE-BAE0-4FB0E2949E2E}" srcId="{9717F55A-44CB-485A-B5FF-E6F67E02F3B7}" destId="{C95F0C31-E519-4EB6-8D1A-DBE1A120D9C9}" srcOrd="1" destOrd="0" parTransId="{575393E8-B9A7-4668-88D6-2E2FBDCD1D83}" sibTransId="{472379BE-5E3B-4BCC-BD1D-A4DC0A11EA49}"/>
    <dgm:cxn modelId="{DB639DC5-8F7C-4E03-8C22-B0B07F303D20}" type="presParOf" srcId="{8BD7A8CA-AC7A-4452-AF32-A822D97B9844}" destId="{1AF88BC1-31D8-417D-B45A-06BDF14CF309}" srcOrd="0" destOrd="0" presId="urn:microsoft.com/office/officeart/2005/8/layout/hierarchy1"/>
    <dgm:cxn modelId="{93265F16-2DB1-4899-8F95-BC4D05F7D4C4}" type="presParOf" srcId="{1AF88BC1-31D8-417D-B45A-06BDF14CF309}" destId="{1FF3E2D3-B075-4B47-8564-BBE4B83905DE}" srcOrd="0" destOrd="0" presId="urn:microsoft.com/office/officeart/2005/8/layout/hierarchy1"/>
    <dgm:cxn modelId="{4EED5B3E-5FAB-4273-B66C-6F67C422C110}" type="presParOf" srcId="{1FF3E2D3-B075-4B47-8564-BBE4B83905DE}" destId="{171D88C9-C953-4A26-87E9-36E471C4D78F}" srcOrd="0" destOrd="0" presId="urn:microsoft.com/office/officeart/2005/8/layout/hierarchy1"/>
    <dgm:cxn modelId="{2A5936F3-7F4E-4BEF-82F2-600C68B0B062}" type="presParOf" srcId="{1FF3E2D3-B075-4B47-8564-BBE4B83905DE}" destId="{4FF1268F-AE0D-42DE-A098-D35DAA5E9921}" srcOrd="1" destOrd="0" presId="urn:microsoft.com/office/officeart/2005/8/layout/hierarchy1"/>
    <dgm:cxn modelId="{07FF6165-DC31-46A4-99B3-0A1A19233F22}" type="presParOf" srcId="{1AF88BC1-31D8-417D-B45A-06BDF14CF309}" destId="{5DCC0979-CD38-46DA-8BFC-677BBFB51379}" srcOrd="1" destOrd="0" presId="urn:microsoft.com/office/officeart/2005/8/layout/hierarchy1"/>
    <dgm:cxn modelId="{E46EC84F-1715-4173-A82C-1E7EDD7295A1}" type="presParOf" srcId="{8BD7A8CA-AC7A-4452-AF32-A822D97B9844}" destId="{10D42EBE-8FB5-4D8B-9DC4-C47E19679E51}" srcOrd="1" destOrd="0" presId="urn:microsoft.com/office/officeart/2005/8/layout/hierarchy1"/>
    <dgm:cxn modelId="{583FE917-F9B5-4031-848B-520DD824F8D1}" type="presParOf" srcId="{10D42EBE-8FB5-4D8B-9DC4-C47E19679E51}" destId="{DB79B234-3F37-4DB5-AC79-8037D6E42D2F}" srcOrd="0" destOrd="0" presId="urn:microsoft.com/office/officeart/2005/8/layout/hierarchy1"/>
    <dgm:cxn modelId="{D181DB77-828D-450E-8C3F-B577BBF7EFCB}" type="presParOf" srcId="{DB79B234-3F37-4DB5-AC79-8037D6E42D2F}" destId="{47F0FC5D-C3C6-4A60-82B7-711B1B0E54B7}" srcOrd="0" destOrd="0" presId="urn:microsoft.com/office/officeart/2005/8/layout/hierarchy1"/>
    <dgm:cxn modelId="{32F2B3A6-5726-4258-838D-B3193A189778}" type="presParOf" srcId="{DB79B234-3F37-4DB5-AC79-8037D6E42D2F}" destId="{F2692761-DAB0-4A44-93CE-DF469D2D5177}" srcOrd="1" destOrd="0" presId="urn:microsoft.com/office/officeart/2005/8/layout/hierarchy1"/>
    <dgm:cxn modelId="{1DF35CFE-F915-4C6E-8AF5-605479771F98}" type="presParOf" srcId="{10D42EBE-8FB5-4D8B-9DC4-C47E19679E51}" destId="{F8E00FDF-EEB4-4F5C-BEDC-5C9277D6A979}" srcOrd="1" destOrd="0" presId="urn:microsoft.com/office/officeart/2005/8/layout/hierarchy1"/>
    <dgm:cxn modelId="{E7BFD4F9-4521-4E9A-B5B7-A49E93F3CE7A}" type="presParOf" srcId="{8BD7A8CA-AC7A-4452-AF32-A822D97B9844}" destId="{713E5097-F3E9-4208-B531-751B4E7EF9C3}" srcOrd="2" destOrd="0" presId="urn:microsoft.com/office/officeart/2005/8/layout/hierarchy1"/>
    <dgm:cxn modelId="{E21D8189-3959-429B-9F29-3C7A17988174}" type="presParOf" srcId="{713E5097-F3E9-4208-B531-751B4E7EF9C3}" destId="{86FA88A4-5171-4A7A-92B2-4FCD8224E259}" srcOrd="0" destOrd="0" presId="urn:microsoft.com/office/officeart/2005/8/layout/hierarchy1"/>
    <dgm:cxn modelId="{C2D1E955-F584-45B8-B6E0-5120EEBB57A9}" type="presParOf" srcId="{86FA88A4-5171-4A7A-92B2-4FCD8224E259}" destId="{AD7B61AD-621C-44B6-B923-A81DE31D62D8}" srcOrd="0" destOrd="0" presId="urn:microsoft.com/office/officeart/2005/8/layout/hierarchy1"/>
    <dgm:cxn modelId="{D5FD6900-99C6-4C63-8779-F75A0CF6CEC2}" type="presParOf" srcId="{86FA88A4-5171-4A7A-92B2-4FCD8224E259}" destId="{53094F06-58FD-4AB0-A56B-1D4FB25D6327}" srcOrd="1" destOrd="0" presId="urn:microsoft.com/office/officeart/2005/8/layout/hierarchy1"/>
    <dgm:cxn modelId="{6CEEA88B-D868-484E-A97E-E61E205AC13F}" type="presParOf" srcId="{713E5097-F3E9-4208-B531-751B4E7EF9C3}" destId="{A71C545A-087B-4B7A-BF4B-FDEA4386219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B4F7C6-D9FD-4193-9725-9DD9B3E99B4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5815F16-3264-4DCA-BECF-A9D0D2C18A92}">
      <dgm:prSet/>
      <dgm:spPr/>
      <dgm:t>
        <a:bodyPr/>
        <a:lstStyle/>
        <a:p>
          <a:r>
            <a:rPr lang="en-US" dirty="0"/>
            <a:t>Output binding</a:t>
          </a:r>
        </a:p>
      </dgm:t>
    </dgm:pt>
    <dgm:pt modelId="{1C682545-2A1B-45CE-9A56-0D231C4AA6B4}" type="parTrans" cxnId="{5B603922-B59F-4A5D-87D5-821498F18BA8}">
      <dgm:prSet/>
      <dgm:spPr/>
      <dgm:t>
        <a:bodyPr/>
        <a:lstStyle/>
        <a:p>
          <a:endParaRPr lang="en-US"/>
        </a:p>
      </dgm:t>
    </dgm:pt>
    <dgm:pt modelId="{B63F21C4-0E9B-4278-839F-A5C238CB7C97}" type="sibTrans" cxnId="{5B603922-B59F-4A5D-87D5-821498F18BA8}">
      <dgm:prSet/>
      <dgm:spPr/>
      <dgm:t>
        <a:bodyPr/>
        <a:lstStyle/>
        <a:p>
          <a:endParaRPr lang="en-US"/>
        </a:p>
      </dgm:t>
    </dgm:pt>
    <dgm:pt modelId="{992D2839-B745-486B-9F77-B5D3A15FCD8B}">
      <dgm:prSet/>
      <dgm:spPr/>
      <dgm:t>
        <a:bodyPr/>
        <a:lstStyle/>
        <a:p>
          <a:r>
            <a:rPr lang="en-US" dirty="0"/>
            <a:t>Start new orchestrator instances / Fetch Status</a:t>
          </a:r>
        </a:p>
      </dgm:t>
    </dgm:pt>
    <dgm:pt modelId="{12872EB3-00CB-4A1E-8021-63D7F4EE979D}" type="parTrans" cxnId="{75C13B10-F4E0-44D5-8991-EF1B4B869D1B}">
      <dgm:prSet/>
      <dgm:spPr/>
      <dgm:t>
        <a:bodyPr/>
        <a:lstStyle/>
        <a:p>
          <a:endParaRPr lang="en-US"/>
        </a:p>
      </dgm:t>
    </dgm:pt>
    <dgm:pt modelId="{E51C23D3-0129-42E8-B919-7DCBEB91F9E6}" type="sibTrans" cxnId="{75C13B10-F4E0-44D5-8991-EF1B4B869D1B}">
      <dgm:prSet/>
      <dgm:spPr/>
      <dgm:t>
        <a:bodyPr/>
        <a:lstStyle/>
        <a:p>
          <a:endParaRPr lang="en-US"/>
        </a:p>
      </dgm:t>
    </dgm:pt>
    <dgm:pt modelId="{E585F9E8-2918-44D4-8F62-8428ADCF230C}">
      <dgm:prSet/>
      <dgm:spPr/>
      <dgm:t>
        <a:bodyPr/>
        <a:lstStyle/>
        <a:p>
          <a:r>
            <a:rPr lang="en-US" dirty="0"/>
            <a:t>Terminate instances</a:t>
          </a:r>
        </a:p>
      </dgm:t>
    </dgm:pt>
    <dgm:pt modelId="{30F4FCE3-C6A9-44DC-9624-4E6AB868C103}" type="parTrans" cxnId="{51072260-B427-499E-9676-F31B5B19FDCF}">
      <dgm:prSet/>
      <dgm:spPr/>
      <dgm:t>
        <a:bodyPr/>
        <a:lstStyle/>
        <a:p>
          <a:endParaRPr lang="en-US"/>
        </a:p>
      </dgm:t>
    </dgm:pt>
    <dgm:pt modelId="{9B7EB797-8066-43D1-AF73-E396755596E9}" type="sibTrans" cxnId="{51072260-B427-499E-9676-F31B5B19FDCF}">
      <dgm:prSet/>
      <dgm:spPr/>
      <dgm:t>
        <a:bodyPr/>
        <a:lstStyle/>
        <a:p>
          <a:endParaRPr lang="en-US"/>
        </a:p>
      </dgm:t>
    </dgm:pt>
    <dgm:pt modelId="{9393151A-73CF-488B-A07F-94626D2CC78B}">
      <dgm:prSet/>
      <dgm:spPr/>
      <dgm:t>
        <a:bodyPr/>
        <a:lstStyle/>
        <a:p>
          <a:r>
            <a:rPr lang="en-US" dirty="0"/>
            <a:t>Send event notifications</a:t>
          </a:r>
        </a:p>
      </dgm:t>
    </dgm:pt>
    <dgm:pt modelId="{1687919D-B56A-484B-AFCD-6C10D7FCE713}" type="parTrans" cxnId="{96E50883-06B0-4A2D-823A-A4D8B684F859}">
      <dgm:prSet/>
      <dgm:spPr/>
      <dgm:t>
        <a:bodyPr/>
        <a:lstStyle/>
        <a:p>
          <a:endParaRPr lang="en-US"/>
        </a:p>
      </dgm:t>
    </dgm:pt>
    <dgm:pt modelId="{4CD65497-F04B-4E43-8C6A-76A22A1B20DE}" type="sibTrans" cxnId="{96E50883-06B0-4A2D-823A-A4D8B684F859}">
      <dgm:prSet/>
      <dgm:spPr/>
      <dgm:t>
        <a:bodyPr/>
        <a:lstStyle/>
        <a:p>
          <a:endParaRPr lang="en-US"/>
        </a:p>
      </dgm:t>
    </dgm:pt>
    <dgm:pt modelId="{150EB674-71B5-47F0-8E31-3EA734284212}" type="pres">
      <dgm:prSet presAssocID="{81B4F7C6-D9FD-4193-9725-9DD9B3E99B48}" presName="root" presStyleCnt="0">
        <dgm:presLayoutVars>
          <dgm:dir/>
          <dgm:resizeHandles val="exact"/>
        </dgm:presLayoutVars>
      </dgm:prSet>
      <dgm:spPr/>
    </dgm:pt>
    <dgm:pt modelId="{52336426-D481-4585-881D-B7904517F665}" type="pres">
      <dgm:prSet presAssocID="{75815F16-3264-4DCA-BECF-A9D0D2C18A92}" presName="compNode" presStyleCnt="0"/>
      <dgm:spPr/>
    </dgm:pt>
    <dgm:pt modelId="{BE635845-73B3-43A0-9171-87658A4ABEDB}" type="pres">
      <dgm:prSet presAssocID="{75815F16-3264-4DCA-BECF-A9D0D2C18A92}" presName="bgRect" presStyleLbl="bgShp" presStyleIdx="0" presStyleCnt="4"/>
      <dgm:spPr/>
    </dgm:pt>
    <dgm:pt modelId="{EEBFCF51-F8CE-4E95-A01F-1C14D7A563DB}" type="pres">
      <dgm:prSet presAssocID="{75815F16-3264-4DCA-BECF-A9D0D2C18A9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964148E5-A5CF-49E7-BBCB-BD9455EBE49F}" type="pres">
      <dgm:prSet presAssocID="{75815F16-3264-4DCA-BECF-A9D0D2C18A92}" presName="spaceRect" presStyleCnt="0"/>
      <dgm:spPr/>
    </dgm:pt>
    <dgm:pt modelId="{C2590088-CA33-4E0B-B3F5-2D4BF80F8732}" type="pres">
      <dgm:prSet presAssocID="{75815F16-3264-4DCA-BECF-A9D0D2C18A92}" presName="parTx" presStyleLbl="revTx" presStyleIdx="0" presStyleCnt="4">
        <dgm:presLayoutVars>
          <dgm:chMax val="0"/>
          <dgm:chPref val="0"/>
        </dgm:presLayoutVars>
      </dgm:prSet>
      <dgm:spPr/>
    </dgm:pt>
    <dgm:pt modelId="{7614367A-AF5D-4068-947F-B7F490FBDF1B}" type="pres">
      <dgm:prSet presAssocID="{B63F21C4-0E9B-4278-839F-A5C238CB7C97}" presName="sibTrans" presStyleCnt="0"/>
      <dgm:spPr/>
    </dgm:pt>
    <dgm:pt modelId="{537A8338-36C8-4A11-A39A-8D2F3E55B48C}" type="pres">
      <dgm:prSet presAssocID="{992D2839-B745-486B-9F77-B5D3A15FCD8B}" presName="compNode" presStyleCnt="0"/>
      <dgm:spPr/>
    </dgm:pt>
    <dgm:pt modelId="{719EF277-201A-4654-97B5-D2152FF7D861}" type="pres">
      <dgm:prSet presAssocID="{992D2839-B745-486B-9F77-B5D3A15FCD8B}" presName="bgRect" presStyleLbl="bgShp" presStyleIdx="1" presStyleCnt="4" custLinFactNeighborX="-2899" custLinFactNeighborY="-24"/>
      <dgm:spPr/>
    </dgm:pt>
    <dgm:pt modelId="{1C5EA9A8-A458-4EE9-8C69-77766B0118B2}" type="pres">
      <dgm:prSet presAssocID="{992D2839-B745-486B-9F77-B5D3A15FCD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end"/>
        </a:ext>
      </dgm:extLst>
    </dgm:pt>
    <dgm:pt modelId="{C817B8B8-2356-445C-952D-79010D5928FC}" type="pres">
      <dgm:prSet presAssocID="{992D2839-B745-486B-9F77-B5D3A15FCD8B}" presName="spaceRect" presStyleCnt="0"/>
      <dgm:spPr/>
    </dgm:pt>
    <dgm:pt modelId="{6CE2ECEB-88A3-4ED5-9049-84F32711DE09}" type="pres">
      <dgm:prSet presAssocID="{992D2839-B745-486B-9F77-B5D3A15FCD8B}" presName="parTx" presStyleLbl="revTx" presStyleIdx="1" presStyleCnt="4">
        <dgm:presLayoutVars>
          <dgm:chMax val="0"/>
          <dgm:chPref val="0"/>
        </dgm:presLayoutVars>
      </dgm:prSet>
      <dgm:spPr/>
    </dgm:pt>
    <dgm:pt modelId="{D7D6D3BC-1789-4F97-B0A1-16DACEAAF962}" type="pres">
      <dgm:prSet presAssocID="{E51C23D3-0129-42E8-B919-7DCBEB91F9E6}" presName="sibTrans" presStyleCnt="0"/>
      <dgm:spPr/>
    </dgm:pt>
    <dgm:pt modelId="{E42F99A4-AA67-4695-8FAD-3D77C5340F39}" type="pres">
      <dgm:prSet presAssocID="{E585F9E8-2918-44D4-8F62-8428ADCF230C}" presName="compNode" presStyleCnt="0"/>
      <dgm:spPr/>
    </dgm:pt>
    <dgm:pt modelId="{C1777C0D-9B37-4808-929D-F38806878A31}" type="pres">
      <dgm:prSet presAssocID="{E585F9E8-2918-44D4-8F62-8428ADCF230C}" presName="bgRect" presStyleLbl="bgShp" presStyleIdx="2" presStyleCnt="4"/>
      <dgm:spPr/>
    </dgm:pt>
    <dgm:pt modelId="{0CD74D38-3457-4252-B944-FDEFD14056AE}" type="pres">
      <dgm:prSet presAssocID="{E585F9E8-2918-44D4-8F62-8428ADCF23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aised Hand"/>
        </a:ext>
      </dgm:extLst>
    </dgm:pt>
    <dgm:pt modelId="{D83E6B83-B070-45BE-AC71-07BE7184913E}" type="pres">
      <dgm:prSet presAssocID="{E585F9E8-2918-44D4-8F62-8428ADCF230C}" presName="spaceRect" presStyleCnt="0"/>
      <dgm:spPr/>
    </dgm:pt>
    <dgm:pt modelId="{67D36822-06BA-4766-9FF1-B54874801A21}" type="pres">
      <dgm:prSet presAssocID="{E585F9E8-2918-44D4-8F62-8428ADCF230C}" presName="parTx" presStyleLbl="revTx" presStyleIdx="2" presStyleCnt="4">
        <dgm:presLayoutVars>
          <dgm:chMax val="0"/>
          <dgm:chPref val="0"/>
        </dgm:presLayoutVars>
      </dgm:prSet>
      <dgm:spPr/>
    </dgm:pt>
    <dgm:pt modelId="{B749587C-6AD3-40F9-ACD7-28829C240346}" type="pres">
      <dgm:prSet presAssocID="{9B7EB797-8066-43D1-AF73-E396755596E9}" presName="sibTrans" presStyleCnt="0"/>
      <dgm:spPr/>
    </dgm:pt>
    <dgm:pt modelId="{10C4AE24-7F54-49A8-93EC-381E32514167}" type="pres">
      <dgm:prSet presAssocID="{9393151A-73CF-488B-A07F-94626D2CC78B}" presName="compNode" presStyleCnt="0"/>
      <dgm:spPr/>
    </dgm:pt>
    <dgm:pt modelId="{73D80686-D9F1-447A-9DA7-AA792053F8C6}" type="pres">
      <dgm:prSet presAssocID="{9393151A-73CF-488B-A07F-94626D2CC78B}" presName="bgRect" presStyleLbl="bgShp" presStyleIdx="3" presStyleCnt="4"/>
      <dgm:spPr/>
    </dgm:pt>
    <dgm:pt modelId="{25242B45-A5D0-4007-B07F-50875557B2F1}" type="pres">
      <dgm:prSet presAssocID="{9393151A-73CF-488B-A07F-94626D2CC7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are"/>
        </a:ext>
      </dgm:extLst>
    </dgm:pt>
    <dgm:pt modelId="{2893074F-91EF-48E8-91CA-93CEF76DECBB}" type="pres">
      <dgm:prSet presAssocID="{9393151A-73CF-488B-A07F-94626D2CC78B}" presName="spaceRect" presStyleCnt="0"/>
      <dgm:spPr/>
    </dgm:pt>
    <dgm:pt modelId="{9B34C738-DD45-4757-BAA1-D70A75A74993}" type="pres">
      <dgm:prSet presAssocID="{9393151A-73CF-488B-A07F-94626D2CC78B}" presName="parTx" presStyleLbl="revTx" presStyleIdx="3" presStyleCnt="4">
        <dgm:presLayoutVars>
          <dgm:chMax val="0"/>
          <dgm:chPref val="0"/>
        </dgm:presLayoutVars>
      </dgm:prSet>
      <dgm:spPr/>
    </dgm:pt>
  </dgm:ptLst>
  <dgm:cxnLst>
    <dgm:cxn modelId="{75C13B10-F4E0-44D5-8991-EF1B4B869D1B}" srcId="{81B4F7C6-D9FD-4193-9725-9DD9B3E99B48}" destId="{992D2839-B745-486B-9F77-B5D3A15FCD8B}" srcOrd="1" destOrd="0" parTransId="{12872EB3-00CB-4A1E-8021-63D7F4EE979D}" sibTransId="{E51C23D3-0129-42E8-B919-7DCBEB91F9E6}"/>
    <dgm:cxn modelId="{5B603922-B59F-4A5D-87D5-821498F18BA8}" srcId="{81B4F7C6-D9FD-4193-9725-9DD9B3E99B48}" destId="{75815F16-3264-4DCA-BECF-A9D0D2C18A92}" srcOrd="0" destOrd="0" parTransId="{1C682545-2A1B-45CE-9A56-0D231C4AA6B4}" sibTransId="{B63F21C4-0E9B-4278-839F-A5C238CB7C97}"/>
    <dgm:cxn modelId="{51072260-B427-499E-9676-F31B5B19FDCF}" srcId="{81B4F7C6-D9FD-4193-9725-9DD9B3E99B48}" destId="{E585F9E8-2918-44D4-8F62-8428ADCF230C}" srcOrd="2" destOrd="0" parTransId="{30F4FCE3-C6A9-44DC-9624-4E6AB868C103}" sibTransId="{9B7EB797-8066-43D1-AF73-E396755596E9}"/>
    <dgm:cxn modelId="{CFFD9960-2592-41A7-9FDD-3EC3898B005E}" type="presOf" srcId="{81B4F7C6-D9FD-4193-9725-9DD9B3E99B48}" destId="{150EB674-71B5-47F0-8E31-3EA734284212}" srcOrd="0" destOrd="0" presId="urn:microsoft.com/office/officeart/2018/2/layout/IconVerticalSolidList"/>
    <dgm:cxn modelId="{FF7D4848-69DA-43D1-90A4-CE2281A6D985}" type="presOf" srcId="{75815F16-3264-4DCA-BECF-A9D0D2C18A92}" destId="{C2590088-CA33-4E0B-B3F5-2D4BF80F8732}" srcOrd="0" destOrd="0" presId="urn:microsoft.com/office/officeart/2018/2/layout/IconVerticalSolidList"/>
    <dgm:cxn modelId="{96E50883-06B0-4A2D-823A-A4D8B684F859}" srcId="{81B4F7C6-D9FD-4193-9725-9DD9B3E99B48}" destId="{9393151A-73CF-488B-A07F-94626D2CC78B}" srcOrd="3" destOrd="0" parTransId="{1687919D-B56A-484B-AFCD-6C10D7FCE713}" sibTransId="{4CD65497-F04B-4E43-8C6A-76A22A1B20DE}"/>
    <dgm:cxn modelId="{1D9B749F-0BCC-47C4-8E24-18E9455BC95F}" type="presOf" srcId="{992D2839-B745-486B-9F77-B5D3A15FCD8B}" destId="{6CE2ECEB-88A3-4ED5-9049-84F32711DE09}" srcOrd="0" destOrd="0" presId="urn:microsoft.com/office/officeart/2018/2/layout/IconVerticalSolidList"/>
    <dgm:cxn modelId="{901D5BCC-AA39-43A9-87A7-DA1ABD42B64E}" type="presOf" srcId="{E585F9E8-2918-44D4-8F62-8428ADCF230C}" destId="{67D36822-06BA-4766-9FF1-B54874801A21}" srcOrd="0" destOrd="0" presId="urn:microsoft.com/office/officeart/2018/2/layout/IconVerticalSolidList"/>
    <dgm:cxn modelId="{C86EA8DE-EB65-48A3-8AF9-1865AF23BA39}" type="presOf" srcId="{9393151A-73CF-488B-A07F-94626D2CC78B}" destId="{9B34C738-DD45-4757-BAA1-D70A75A74993}" srcOrd="0" destOrd="0" presId="urn:microsoft.com/office/officeart/2018/2/layout/IconVerticalSolidList"/>
    <dgm:cxn modelId="{1DC03203-1954-4C90-83B6-B5C04891EF45}" type="presParOf" srcId="{150EB674-71B5-47F0-8E31-3EA734284212}" destId="{52336426-D481-4585-881D-B7904517F665}" srcOrd="0" destOrd="0" presId="urn:microsoft.com/office/officeart/2018/2/layout/IconVerticalSolidList"/>
    <dgm:cxn modelId="{70FDD9B9-CAF0-44F5-9175-A36912E84123}" type="presParOf" srcId="{52336426-D481-4585-881D-B7904517F665}" destId="{BE635845-73B3-43A0-9171-87658A4ABEDB}" srcOrd="0" destOrd="0" presId="urn:microsoft.com/office/officeart/2018/2/layout/IconVerticalSolidList"/>
    <dgm:cxn modelId="{A499B934-FA0F-4868-8D59-797437C0F878}" type="presParOf" srcId="{52336426-D481-4585-881D-B7904517F665}" destId="{EEBFCF51-F8CE-4E95-A01F-1C14D7A563DB}" srcOrd="1" destOrd="0" presId="urn:microsoft.com/office/officeart/2018/2/layout/IconVerticalSolidList"/>
    <dgm:cxn modelId="{470E95D8-40EE-4CCE-8441-C6C7BB18D062}" type="presParOf" srcId="{52336426-D481-4585-881D-B7904517F665}" destId="{964148E5-A5CF-49E7-BBCB-BD9455EBE49F}" srcOrd="2" destOrd="0" presId="urn:microsoft.com/office/officeart/2018/2/layout/IconVerticalSolidList"/>
    <dgm:cxn modelId="{8FC9595B-92DE-41B5-94D9-7ED26AFD2222}" type="presParOf" srcId="{52336426-D481-4585-881D-B7904517F665}" destId="{C2590088-CA33-4E0B-B3F5-2D4BF80F8732}" srcOrd="3" destOrd="0" presId="urn:microsoft.com/office/officeart/2018/2/layout/IconVerticalSolidList"/>
    <dgm:cxn modelId="{C213BE95-CF50-4E5D-9B10-77B0E656DC05}" type="presParOf" srcId="{150EB674-71B5-47F0-8E31-3EA734284212}" destId="{7614367A-AF5D-4068-947F-B7F490FBDF1B}" srcOrd="1" destOrd="0" presId="urn:microsoft.com/office/officeart/2018/2/layout/IconVerticalSolidList"/>
    <dgm:cxn modelId="{66AAC59D-A72B-435A-8AA2-A62FDC27A950}" type="presParOf" srcId="{150EB674-71B5-47F0-8E31-3EA734284212}" destId="{537A8338-36C8-4A11-A39A-8D2F3E55B48C}" srcOrd="2" destOrd="0" presId="urn:microsoft.com/office/officeart/2018/2/layout/IconVerticalSolidList"/>
    <dgm:cxn modelId="{675795F0-8E82-410E-84CF-0B01AF5E3D72}" type="presParOf" srcId="{537A8338-36C8-4A11-A39A-8D2F3E55B48C}" destId="{719EF277-201A-4654-97B5-D2152FF7D861}" srcOrd="0" destOrd="0" presId="urn:microsoft.com/office/officeart/2018/2/layout/IconVerticalSolidList"/>
    <dgm:cxn modelId="{D554D6F6-0660-4627-BB35-CFFB0239D155}" type="presParOf" srcId="{537A8338-36C8-4A11-A39A-8D2F3E55B48C}" destId="{1C5EA9A8-A458-4EE9-8C69-77766B0118B2}" srcOrd="1" destOrd="0" presId="urn:microsoft.com/office/officeart/2018/2/layout/IconVerticalSolidList"/>
    <dgm:cxn modelId="{8600EBEA-F026-41BE-AED7-E2027EC66BEA}" type="presParOf" srcId="{537A8338-36C8-4A11-A39A-8D2F3E55B48C}" destId="{C817B8B8-2356-445C-952D-79010D5928FC}" srcOrd="2" destOrd="0" presId="urn:microsoft.com/office/officeart/2018/2/layout/IconVerticalSolidList"/>
    <dgm:cxn modelId="{96CBD747-6D7C-4FA4-A1DA-FA9F873B44FD}" type="presParOf" srcId="{537A8338-36C8-4A11-A39A-8D2F3E55B48C}" destId="{6CE2ECEB-88A3-4ED5-9049-84F32711DE09}" srcOrd="3" destOrd="0" presId="urn:microsoft.com/office/officeart/2018/2/layout/IconVerticalSolidList"/>
    <dgm:cxn modelId="{79ED658F-E361-477A-8999-9D5896F0682B}" type="presParOf" srcId="{150EB674-71B5-47F0-8E31-3EA734284212}" destId="{D7D6D3BC-1789-4F97-B0A1-16DACEAAF962}" srcOrd="3" destOrd="0" presId="urn:microsoft.com/office/officeart/2018/2/layout/IconVerticalSolidList"/>
    <dgm:cxn modelId="{F53A2E43-8E3C-4E76-B295-F72E62B7EA45}" type="presParOf" srcId="{150EB674-71B5-47F0-8E31-3EA734284212}" destId="{E42F99A4-AA67-4695-8FAD-3D77C5340F39}" srcOrd="4" destOrd="0" presId="urn:microsoft.com/office/officeart/2018/2/layout/IconVerticalSolidList"/>
    <dgm:cxn modelId="{BF9108C9-2911-43C6-9311-0C574932A39B}" type="presParOf" srcId="{E42F99A4-AA67-4695-8FAD-3D77C5340F39}" destId="{C1777C0D-9B37-4808-929D-F38806878A31}" srcOrd="0" destOrd="0" presId="urn:microsoft.com/office/officeart/2018/2/layout/IconVerticalSolidList"/>
    <dgm:cxn modelId="{A32495C8-6F30-4B50-B3EF-D532F8C4D189}" type="presParOf" srcId="{E42F99A4-AA67-4695-8FAD-3D77C5340F39}" destId="{0CD74D38-3457-4252-B944-FDEFD14056AE}" srcOrd="1" destOrd="0" presId="urn:microsoft.com/office/officeart/2018/2/layout/IconVerticalSolidList"/>
    <dgm:cxn modelId="{3DF2A04B-C801-486A-9B01-4CBAAE7CA273}" type="presParOf" srcId="{E42F99A4-AA67-4695-8FAD-3D77C5340F39}" destId="{D83E6B83-B070-45BE-AC71-07BE7184913E}" srcOrd="2" destOrd="0" presId="urn:microsoft.com/office/officeart/2018/2/layout/IconVerticalSolidList"/>
    <dgm:cxn modelId="{6D8F65DF-012A-4207-8373-5819E2289CF3}" type="presParOf" srcId="{E42F99A4-AA67-4695-8FAD-3D77C5340F39}" destId="{67D36822-06BA-4766-9FF1-B54874801A21}" srcOrd="3" destOrd="0" presId="urn:microsoft.com/office/officeart/2018/2/layout/IconVerticalSolidList"/>
    <dgm:cxn modelId="{EE037BA7-707F-4EA6-BC0A-253F01806906}" type="presParOf" srcId="{150EB674-71B5-47F0-8E31-3EA734284212}" destId="{B749587C-6AD3-40F9-ACD7-28829C240346}" srcOrd="5" destOrd="0" presId="urn:microsoft.com/office/officeart/2018/2/layout/IconVerticalSolidList"/>
    <dgm:cxn modelId="{74D9D704-953C-4D76-BEF1-D26CE98F475C}" type="presParOf" srcId="{150EB674-71B5-47F0-8E31-3EA734284212}" destId="{10C4AE24-7F54-49A8-93EC-381E32514167}" srcOrd="6" destOrd="0" presId="urn:microsoft.com/office/officeart/2018/2/layout/IconVerticalSolidList"/>
    <dgm:cxn modelId="{9AAD2AEC-0322-423D-9FFE-58BDDDB7C562}" type="presParOf" srcId="{10C4AE24-7F54-49A8-93EC-381E32514167}" destId="{73D80686-D9F1-447A-9DA7-AA792053F8C6}" srcOrd="0" destOrd="0" presId="urn:microsoft.com/office/officeart/2018/2/layout/IconVerticalSolidList"/>
    <dgm:cxn modelId="{A2047C5C-7315-42F6-8F52-1076E28A174C}" type="presParOf" srcId="{10C4AE24-7F54-49A8-93EC-381E32514167}" destId="{25242B45-A5D0-4007-B07F-50875557B2F1}" srcOrd="1" destOrd="0" presId="urn:microsoft.com/office/officeart/2018/2/layout/IconVerticalSolidList"/>
    <dgm:cxn modelId="{1974FDEC-6365-4670-8550-C013E20AEE82}" type="presParOf" srcId="{10C4AE24-7F54-49A8-93EC-381E32514167}" destId="{2893074F-91EF-48E8-91CA-93CEF76DECBB}" srcOrd="2" destOrd="0" presId="urn:microsoft.com/office/officeart/2018/2/layout/IconVerticalSolidList"/>
    <dgm:cxn modelId="{E2F30AD6-F56A-4A1F-ADCD-35CFEA174424}" type="presParOf" srcId="{10C4AE24-7F54-49A8-93EC-381E32514167}" destId="{9B34C738-DD45-4757-BAA1-D70A75A7499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B4F7C6-D9FD-4193-9725-9DD9B3E99B4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5815F16-3264-4DCA-BECF-A9D0D2C18A92}">
      <dgm:prSet/>
      <dgm:spPr/>
      <dgm:t>
        <a:bodyPr/>
        <a:lstStyle/>
        <a:p>
          <a:r>
            <a:rPr lang="en-US"/>
            <a:t>Triggers orchestrator functions</a:t>
          </a:r>
        </a:p>
      </dgm:t>
    </dgm:pt>
    <dgm:pt modelId="{1C682545-2A1B-45CE-9A56-0D231C4AA6B4}" type="parTrans" cxnId="{5B603922-B59F-4A5D-87D5-821498F18BA8}">
      <dgm:prSet/>
      <dgm:spPr/>
      <dgm:t>
        <a:bodyPr/>
        <a:lstStyle/>
        <a:p>
          <a:endParaRPr lang="en-US"/>
        </a:p>
      </dgm:t>
    </dgm:pt>
    <dgm:pt modelId="{B63F21C4-0E9B-4278-839F-A5C238CB7C97}" type="sibTrans" cxnId="{5B603922-B59F-4A5D-87D5-821498F18BA8}">
      <dgm:prSet/>
      <dgm:spPr/>
      <dgm:t>
        <a:bodyPr/>
        <a:lstStyle/>
        <a:p>
          <a:endParaRPr lang="en-US"/>
        </a:p>
      </dgm:t>
    </dgm:pt>
    <dgm:pt modelId="{992D2839-B745-486B-9F77-B5D3A15FCD8B}">
      <dgm:prSet/>
      <dgm:spPr/>
      <dgm:t>
        <a:bodyPr/>
        <a:lstStyle/>
        <a:p>
          <a:r>
            <a:rPr lang="en-US"/>
            <a:t>Polls control-queue</a:t>
          </a:r>
        </a:p>
      </dgm:t>
    </dgm:pt>
    <dgm:pt modelId="{12872EB3-00CB-4A1E-8021-63D7F4EE979D}" type="parTrans" cxnId="{75C13B10-F4E0-44D5-8991-EF1B4B869D1B}">
      <dgm:prSet/>
      <dgm:spPr/>
      <dgm:t>
        <a:bodyPr/>
        <a:lstStyle/>
        <a:p>
          <a:endParaRPr lang="en-US"/>
        </a:p>
      </dgm:t>
    </dgm:pt>
    <dgm:pt modelId="{E51C23D3-0129-42E8-B919-7DCBEB91F9E6}" type="sibTrans" cxnId="{75C13B10-F4E0-44D5-8991-EF1B4B869D1B}">
      <dgm:prSet/>
      <dgm:spPr/>
      <dgm:t>
        <a:bodyPr/>
        <a:lstStyle/>
        <a:p>
          <a:endParaRPr lang="en-US"/>
        </a:p>
      </dgm:t>
    </dgm:pt>
    <dgm:pt modelId="{E585F9E8-2918-44D4-8F62-8428ADCF230C}">
      <dgm:prSet/>
      <dgm:spPr/>
      <dgm:t>
        <a:bodyPr/>
        <a:lstStyle/>
        <a:p>
          <a:r>
            <a:rPr lang="en-US"/>
            <a:t>Partition-aware</a:t>
          </a:r>
        </a:p>
      </dgm:t>
    </dgm:pt>
    <dgm:pt modelId="{30F4FCE3-C6A9-44DC-9624-4E6AB868C103}" type="parTrans" cxnId="{51072260-B427-499E-9676-F31B5B19FDCF}">
      <dgm:prSet/>
      <dgm:spPr/>
      <dgm:t>
        <a:bodyPr/>
        <a:lstStyle/>
        <a:p>
          <a:endParaRPr lang="en-US"/>
        </a:p>
      </dgm:t>
    </dgm:pt>
    <dgm:pt modelId="{9B7EB797-8066-43D1-AF73-E396755596E9}" type="sibTrans" cxnId="{51072260-B427-499E-9676-F31B5B19FDCF}">
      <dgm:prSet/>
      <dgm:spPr/>
      <dgm:t>
        <a:bodyPr/>
        <a:lstStyle/>
        <a:p>
          <a:endParaRPr lang="en-US"/>
        </a:p>
      </dgm:t>
    </dgm:pt>
    <dgm:pt modelId="{9393151A-73CF-488B-A07F-94626D2CC78B}">
      <dgm:prSet/>
      <dgm:spPr/>
      <dgm:t>
        <a:bodyPr/>
        <a:lstStyle/>
        <a:p>
          <a:r>
            <a:rPr lang="en-US"/>
            <a:t>Handles return values</a:t>
          </a:r>
        </a:p>
      </dgm:t>
    </dgm:pt>
    <dgm:pt modelId="{1687919D-B56A-484B-AFCD-6C10D7FCE713}" type="parTrans" cxnId="{96E50883-06B0-4A2D-823A-A4D8B684F859}">
      <dgm:prSet/>
      <dgm:spPr/>
      <dgm:t>
        <a:bodyPr/>
        <a:lstStyle/>
        <a:p>
          <a:endParaRPr lang="en-US"/>
        </a:p>
      </dgm:t>
    </dgm:pt>
    <dgm:pt modelId="{4CD65497-F04B-4E43-8C6A-76A22A1B20DE}" type="sibTrans" cxnId="{96E50883-06B0-4A2D-823A-A4D8B684F859}">
      <dgm:prSet/>
      <dgm:spPr/>
      <dgm:t>
        <a:bodyPr/>
        <a:lstStyle/>
        <a:p>
          <a:endParaRPr lang="en-US"/>
        </a:p>
      </dgm:t>
    </dgm:pt>
    <dgm:pt modelId="{150EB674-71B5-47F0-8E31-3EA734284212}" type="pres">
      <dgm:prSet presAssocID="{81B4F7C6-D9FD-4193-9725-9DD9B3E99B48}" presName="root" presStyleCnt="0">
        <dgm:presLayoutVars>
          <dgm:dir/>
          <dgm:resizeHandles val="exact"/>
        </dgm:presLayoutVars>
      </dgm:prSet>
      <dgm:spPr/>
    </dgm:pt>
    <dgm:pt modelId="{52336426-D481-4585-881D-B7904517F665}" type="pres">
      <dgm:prSet presAssocID="{75815F16-3264-4DCA-BECF-A9D0D2C18A92}" presName="compNode" presStyleCnt="0"/>
      <dgm:spPr/>
    </dgm:pt>
    <dgm:pt modelId="{BE635845-73B3-43A0-9171-87658A4ABEDB}" type="pres">
      <dgm:prSet presAssocID="{75815F16-3264-4DCA-BECF-A9D0D2C18A92}" presName="bgRect" presStyleLbl="bgShp" presStyleIdx="0" presStyleCnt="4"/>
      <dgm:spPr/>
    </dgm:pt>
    <dgm:pt modelId="{EEBFCF51-F8CE-4E95-A01F-1C14D7A563DB}" type="pres">
      <dgm:prSet presAssocID="{75815F16-3264-4DCA-BECF-A9D0D2C18A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964148E5-A5CF-49E7-BBCB-BD9455EBE49F}" type="pres">
      <dgm:prSet presAssocID="{75815F16-3264-4DCA-BECF-A9D0D2C18A92}" presName="spaceRect" presStyleCnt="0"/>
      <dgm:spPr/>
    </dgm:pt>
    <dgm:pt modelId="{C2590088-CA33-4E0B-B3F5-2D4BF80F8732}" type="pres">
      <dgm:prSet presAssocID="{75815F16-3264-4DCA-BECF-A9D0D2C18A92}" presName="parTx" presStyleLbl="revTx" presStyleIdx="0" presStyleCnt="4">
        <dgm:presLayoutVars>
          <dgm:chMax val="0"/>
          <dgm:chPref val="0"/>
        </dgm:presLayoutVars>
      </dgm:prSet>
      <dgm:spPr/>
    </dgm:pt>
    <dgm:pt modelId="{7614367A-AF5D-4068-947F-B7F490FBDF1B}" type="pres">
      <dgm:prSet presAssocID="{B63F21C4-0E9B-4278-839F-A5C238CB7C97}" presName="sibTrans" presStyleCnt="0"/>
      <dgm:spPr/>
    </dgm:pt>
    <dgm:pt modelId="{537A8338-36C8-4A11-A39A-8D2F3E55B48C}" type="pres">
      <dgm:prSet presAssocID="{992D2839-B745-486B-9F77-B5D3A15FCD8B}" presName="compNode" presStyleCnt="0"/>
      <dgm:spPr/>
    </dgm:pt>
    <dgm:pt modelId="{719EF277-201A-4654-97B5-D2152FF7D861}" type="pres">
      <dgm:prSet presAssocID="{992D2839-B745-486B-9F77-B5D3A15FCD8B}" presName="bgRect" presStyleLbl="bgShp" presStyleIdx="1" presStyleCnt="4"/>
      <dgm:spPr/>
    </dgm:pt>
    <dgm:pt modelId="{1C5EA9A8-A458-4EE9-8C69-77766B0118B2}" type="pres">
      <dgm:prSet presAssocID="{992D2839-B745-486B-9F77-B5D3A15FCD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C817B8B8-2356-445C-952D-79010D5928FC}" type="pres">
      <dgm:prSet presAssocID="{992D2839-B745-486B-9F77-B5D3A15FCD8B}" presName="spaceRect" presStyleCnt="0"/>
      <dgm:spPr/>
    </dgm:pt>
    <dgm:pt modelId="{6CE2ECEB-88A3-4ED5-9049-84F32711DE09}" type="pres">
      <dgm:prSet presAssocID="{992D2839-B745-486B-9F77-B5D3A15FCD8B}" presName="parTx" presStyleLbl="revTx" presStyleIdx="1" presStyleCnt="4">
        <dgm:presLayoutVars>
          <dgm:chMax val="0"/>
          <dgm:chPref val="0"/>
        </dgm:presLayoutVars>
      </dgm:prSet>
      <dgm:spPr/>
    </dgm:pt>
    <dgm:pt modelId="{D7D6D3BC-1789-4F97-B0A1-16DACEAAF962}" type="pres">
      <dgm:prSet presAssocID="{E51C23D3-0129-42E8-B919-7DCBEB91F9E6}" presName="sibTrans" presStyleCnt="0"/>
      <dgm:spPr/>
    </dgm:pt>
    <dgm:pt modelId="{E42F99A4-AA67-4695-8FAD-3D77C5340F39}" type="pres">
      <dgm:prSet presAssocID="{E585F9E8-2918-44D4-8F62-8428ADCF230C}" presName="compNode" presStyleCnt="0"/>
      <dgm:spPr/>
    </dgm:pt>
    <dgm:pt modelId="{C1777C0D-9B37-4808-929D-F38806878A31}" type="pres">
      <dgm:prSet presAssocID="{E585F9E8-2918-44D4-8F62-8428ADCF230C}" presName="bgRect" presStyleLbl="bgShp" presStyleIdx="2" presStyleCnt="4"/>
      <dgm:spPr/>
    </dgm:pt>
    <dgm:pt modelId="{0CD74D38-3457-4252-B944-FDEFD14056AE}" type="pres">
      <dgm:prSet presAssocID="{E585F9E8-2918-44D4-8F62-8428ADCF23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
        </a:ext>
      </dgm:extLst>
    </dgm:pt>
    <dgm:pt modelId="{D83E6B83-B070-45BE-AC71-07BE7184913E}" type="pres">
      <dgm:prSet presAssocID="{E585F9E8-2918-44D4-8F62-8428ADCF230C}" presName="spaceRect" presStyleCnt="0"/>
      <dgm:spPr/>
    </dgm:pt>
    <dgm:pt modelId="{67D36822-06BA-4766-9FF1-B54874801A21}" type="pres">
      <dgm:prSet presAssocID="{E585F9E8-2918-44D4-8F62-8428ADCF230C}" presName="parTx" presStyleLbl="revTx" presStyleIdx="2" presStyleCnt="4">
        <dgm:presLayoutVars>
          <dgm:chMax val="0"/>
          <dgm:chPref val="0"/>
        </dgm:presLayoutVars>
      </dgm:prSet>
      <dgm:spPr/>
    </dgm:pt>
    <dgm:pt modelId="{B749587C-6AD3-40F9-ACD7-28829C240346}" type="pres">
      <dgm:prSet presAssocID="{9B7EB797-8066-43D1-AF73-E396755596E9}" presName="sibTrans" presStyleCnt="0"/>
      <dgm:spPr/>
    </dgm:pt>
    <dgm:pt modelId="{10C4AE24-7F54-49A8-93EC-381E32514167}" type="pres">
      <dgm:prSet presAssocID="{9393151A-73CF-488B-A07F-94626D2CC78B}" presName="compNode" presStyleCnt="0"/>
      <dgm:spPr/>
    </dgm:pt>
    <dgm:pt modelId="{73D80686-D9F1-447A-9DA7-AA792053F8C6}" type="pres">
      <dgm:prSet presAssocID="{9393151A-73CF-488B-A07F-94626D2CC78B}" presName="bgRect" presStyleLbl="bgShp" presStyleIdx="3" presStyleCnt="4"/>
      <dgm:spPr/>
    </dgm:pt>
    <dgm:pt modelId="{25242B45-A5D0-4007-B07F-50875557B2F1}" type="pres">
      <dgm:prSet presAssocID="{9393151A-73CF-488B-A07F-94626D2CC7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turn"/>
        </a:ext>
      </dgm:extLst>
    </dgm:pt>
    <dgm:pt modelId="{2893074F-91EF-48E8-91CA-93CEF76DECBB}" type="pres">
      <dgm:prSet presAssocID="{9393151A-73CF-488B-A07F-94626D2CC78B}" presName="spaceRect" presStyleCnt="0"/>
      <dgm:spPr/>
    </dgm:pt>
    <dgm:pt modelId="{9B34C738-DD45-4757-BAA1-D70A75A74993}" type="pres">
      <dgm:prSet presAssocID="{9393151A-73CF-488B-A07F-94626D2CC78B}" presName="parTx" presStyleLbl="revTx" presStyleIdx="3" presStyleCnt="4">
        <dgm:presLayoutVars>
          <dgm:chMax val="0"/>
          <dgm:chPref val="0"/>
        </dgm:presLayoutVars>
      </dgm:prSet>
      <dgm:spPr/>
    </dgm:pt>
  </dgm:ptLst>
  <dgm:cxnLst>
    <dgm:cxn modelId="{75C13B10-F4E0-44D5-8991-EF1B4B869D1B}" srcId="{81B4F7C6-D9FD-4193-9725-9DD9B3E99B48}" destId="{992D2839-B745-486B-9F77-B5D3A15FCD8B}" srcOrd="1" destOrd="0" parTransId="{12872EB3-00CB-4A1E-8021-63D7F4EE979D}" sibTransId="{E51C23D3-0129-42E8-B919-7DCBEB91F9E6}"/>
    <dgm:cxn modelId="{5B603922-B59F-4A5D-87D5-821498F18BA8}" srcId="{81B4F7C6-D9FD-4193-9725-9DD9B3E99B48}" destId="{75815F16-3264-4DCA-BECF-A9D0D2C18A92}" srcOrd="0" destOrd="0" parTransId="{1C682545-2A1B-45CE-9A56-0D231C4AA6B4}" sibTransId="{B63F21C4-0E9B-4278-839F-A5C238CB7C97}"/>
    <dgm:cxn modelId="{51072260-B427-499E-9676-F31B5B19FDCF}" srcId="{81B4F7C6-D9FD-4193-9725-9DD9B3E99B48}" destId="{E585F9E8-2918-44D4-8F62-8428ADCF230C}" srcOrd="2" destOrd="0" parTransId="{30F4FCE3-C6A9-44DC-9624-4E6AB868C103}" sibTransId="{9B7EB797-8066-43D1-AF73-E396755596E9}"/>
    <dgm:cxn modelId="{CFFD9960-2592-41A7-9FDD-3EC3898B005E}" type="presOf" srcId="{81B4F7C6-D9FD-4193-9725-9DD9B3E99B48}" destId="{150EB674-71B5-47F0-8E31-3EA734284212}" srcOrd="0" destOrd="0" presId="urn:microsoft.com/office/officeart/2018/2/layout/IconVerticalSolidList"/>
    <dgm:cxn modelId="{FF7D4848-69DA-43D1-90A4-CE2281A6D985}" type="presOf" srcId="{75815F16-3264-4DCA-BECF-A9D0D2C18A92}" destId="{C2590088-CA33-4E0B-B3F5-2D4BF80F8732}" srcOrd="0" destOrd="0" presId="urn:microsoft.com/office/officeart/2018/2/layout/IconVerticalSolidList"/>
    <dgm:cxn modelId="{96E50883-06B0-4A2D-823A-A4D8B684F859}" srcId="{81B4F7C6-D9FD-4193-9725-9DD9B3E99B48}" destId="{9393151A-73CF-488B-A07F-94626D2CC78B}" srcOrd="3" destOrd="0" parTransId="{1687919D-B56A-484B-AFCD-6C10D7FCE713}" sibTransId="{4CD65497-F04B-4E43-8C6A-76A22A1B20DE}"/>
    <dgm:cxn modelId="{1D9B749F-0BCC-47C4-8E24-18E9455BC95F}" type="presOf" srcId="{992D2839-B745-486B-9F77-B5D3A15FCD8B}" destId="{6CE2ECEB-88A3-4ED5-9049-84F32711DE09}" srcOrd="0" destOrd="0" presId="urn:microsoft.com/office/officeart/2018/2/layout/IconVerticalSolidList"/>
    <dgm:cxn modelId="{901D5BCC-AA39-43A9-87A7-DA1ABD42B64E}" type="presOf" srcId="{E585F9E8-2918-44D4-8F62-8428ADCF230C}" destId="{67D36822-06BA-4766-9FF1-B54874801A21}" srcOrd="0" destOrd="0" presId="urn:microsoft.com/office/officeart/2018/2/layout/IconVerticalSolidList"/>
    <dgm:cxn modelId="{C86EA8DE-EB65-48A3-8AF9-1865AF23BA39}" type="presOf" srcId="{9393151A-73CF-488B-A07F-94626D2CC78B}" destId="{9B34C738-DD45-4757-BAA1-D70A75A74993}" srcOrd="0" destOrd="0" presId="urn:microsoft.com/office/officeart/2018/2/layout/IconVerticalSolidList"/>
    <dgm:cxn modelId="{1DC03203-1954-4C90-83B6-B5C04891EF45}" type="presParOf" srcId="{150EB674-71B5-47F0-8E31-3EA734284212}" destId="{52336426-D481-4585-881D-B7904517F665}" srcOrd="0" destOrd="0" presId="urn:microsoft.com/office/officeart/2018/2/layout/IconVerticalSolidList"/>
    <dgm:cxn modelId="{70FDD9B9-CAF0-44F5-9175-A36912E84123}" type="presParOf" srcId="{52336426-D481-4585-881D-B7904517F665}" destId="{BE635845-73B3-43A0-9171-87658A4ABEDB}" srcOrd="0" destOrd="0" presId="urn:microsoft.com/office/officeart/2018/2/layout/IconVerticalSolidList"/>
    <dgm:cxn modelId="{A499B934-FA0F-4868-8D59-797437C0F878}" type="presParOf" srcId="{52336426-D481-4585-881D-B7904517F665}" destId="{EEBFCF51-F8CE-4E95-A01F-1C14D7A563DB}" srcOrd="1" destOrd="0" presId="urn:microsoft.com/office/officeart/2018/2/layout/IconVerticalSolidList"/>
    <dgm:cxn modelId="{470E95D8-40EE-4CCE-8441-C6C7BB18D062}" type="presParOf" srcId="{52336426-D481-4585-881D-B7904517F665}" destId="{964148E5-A5CF-49E7-BBCB-BD9455EBE49F}" srcOrd="2" destOrd="0" presId="urn:microsoft.com/office/officeart/2018/2/layout/IconVerticalSolidList"/>
    <dgm:cxn modelId="{8FC9595B-92DE-41B5-94D9-7ED26AFD2222}" type="presParOf" srcId="{52336426-D481-4585-881D-B7904517F665}" destId="{C2590088-CA33-4E0B-B3F5-2D4BF80F8732}" srcOrd="3" destOrd="0" presId="urn:microsoft.com/office/officeart/2018/2/layout/IconVerticalSolidList"/>
    <dgm:cxn modelId="{C213BE95-CF50-4E5D-9B10-77B0E656DC05}" type="presParOf" srcId="{150EB674-71B5-47F0-8E31-3EA734284212}" destId="{7614367A-AF5D-4068-947F-B7F490FBDF1B}" srcOrd="1" destOrd="0" presId="urn:microsoft.com/office/officeart/2018/2/layout/IconVerticalSolidList"/>
    <dgm:cxn modelId="{66AAC59D-A72B-435A-8AA2-A62FDC27A950}" type="presParOf" srcId="{150EB674-71B5-47F0-8E31-3EA734284212}" destId="{537A8338-36C8-4A11-A39A-8D2F3E55B48C}" srcOrd="2" destOrd="0" presId="urn:microsoft.com/office/officeart/2018/2/layout/IconVerticalSolidList"/>
    <dgm:cxn modelId="{675795F0-8E82-410E-84CF-0B01AF5E3D72}" type="presParOf" srcId="{537A8338-36C8-4A11-A39A-8D2F3E55B48C}" destId="{719EF277-201A-4654-97B5-D2152FF7D861}" srcOrd="0" destOrd="0" presId="urn:microsoft.com/office/officeart/2018/2/layout/IconVerticalSolidList"/>
    <dgm:cxn modelId="{D554D6F6-0660-4627-BB35-CFFB0239D155}" type="presParOf" srcId="{537A8338-36C8-4A11-A39A-8D2F3E55B48C}" destId="{1C5EA9A8-A458-4EE9-8C69-77766B0118B2}" srcOrd="1" destOrd="0" presId="urn:microsoft.com/office/officeart/2018/2/layout/IconVerticalSolidList"/>
    <dgm:cxn modelId="{8600EBEA-F026-41BE-AED7-E2027EC66BEA}" type="presParOf" srcId="{537A8338-36C8-4A11-A39A-8D2F3E55B48C}" destId="{C817B8B8-2356-445C-952D-79010D5928FC}" srcOrd="2" destOrd="0" presId="urn:microsoft.com/office/officeart/2018/2/layout/IconVerticalSolidList"/>
    <dgm:cxn modelId="{96CBD747-6D7C-4FA4-A1DA-FA9F873B44FD}" type="presParOf" srcId="{537A8338-36C8-4A11-A39A-8D2F3E55B48C}" destId="{6CE2ECEB-88A3-4ED5-9049-84F32711DE09}" srcOrd="3" destOrd="0" presId="urn:microsoft.com/office/officeart/2018/2/layout/IconVerticalSolidList"/>
    <dgm:cxn modelId="{79ED658F-E361-477A-8999-9D5896F0682B}" type="presParOf" srcId="{150EB674-71B5-47F0-8E31-3EA734284212}" destId="{D7D6D3BC-1789-4F97-B0A1-16DACEAAF962}" srcOrd="3" destOrd="0" presId="urn:microsoft.com/office/officeart/2018/2/layout/IconVerticalSolidList"/>
    <dgm:cxn modelId="{F53A2E43-8E3C-4E76-B295-F72E62B7EA45}" type="presParOf" srcId="{150EB674-71B5-47F0-8E31-3EA734284212}" destId="{E42F99A4-AA67-4695-8FAD-3D77C5340F39}" srcOrd="4" destOrd="0" presId="urn:microsoft.com/office/officeart/2018/2/layout/IconVerticalSolidList"/>
    <dgm:cxn modelId="{BF9108C9-2911-43C6-9311-0C574932A39B}" type="presParOf" srcId="{E42F99A4-AA67-4695-8FAD-3D77C5340F39}" destId="{C1777C0D-9B37-4808-929D-F38806878A31}" srcOrd="0" destOrd="0" presId="urn:microsoft.com/office/officeart/2018/2/layout/IconVerticalSolidList"/>
    <dgm:cxn modelId="{A32495C8-6F30-4B50-B3EF-D532F8C4D189}" type="presParOf" srcId="{E42F99A4-AA67-4695-8FAD-3D77C5340F39}" destId="{0CD74D38-3457-4252-B944-FDEFD14056AE}" srcOrd="1" destOrd="0" presId="urn:microsoft.com/office/officeart/2018/2/layout/IconVerticalSolidList"/>
    <dgm:cxn modelId="{3DF2A04B-C801-486A-9B01-4CBAAE7CA273}" type="presParOf" srcId="{E42F99A4-AA67-4695-8FAD-3D77C5340F39}" destId="{D83E6B83-B070-45BE-AC71-07BE7184913E}" srcOrd="2" destOrd="0" presId="urn:microsoft.com/office/officeart/2018/2/layout/IconVerticalSolidList"/>
    <dgm:cxn modelId="{6D8F65DF-012A-4207-8373-5819E2289CF3}" type="presParOf" srcId="{E42F99A4-AA67-4695-8FAD-3D77C5340F39}" destId="{67D36822-06BA-4766-9FF1-B54874801A21}" srcOrd="3" destOrd="0" presId="urn:microsoft.com/office/officeart/2018/2/layout/IconVerticalSolidList"/>
    <dgm:cxn modelId="{EE037BA7-707F-4EA6-BC0A-253F01806906}" type="presParOf" srcId="{150EB674-71B5-47F0-8E31-3EA734284212}" destId="{B749587C-6AD3-40F9-ACD7-28829C240346}" srcOrd="5" destOrd="0" presId="urn:microsoft.com/office/officeart/2018/2/layout/IconVerticalSolidList"/>
    <dgm:cxn modelId="{74D9D704-953C-4D76-BEF1-D26CE98F475C}" type="presParOf" srcId="{150EB674-71B5-47F0-8E31-3EA734284212}" destId="{10C4AE24-7F54-49A8-93EC-381E32514167}" srcOrd="6" destOrd="0" presId="urn:microsoft.com/office/officeart/2018/2/layout/IconVerticalSolidList"/>
    <dgm:cxn modelId="{9AAD2AEC-0322-423D-9FFE-58BDDDB7C562}" type="presParOf" srcId="{10C4AE24-7F54-49A8-93EC-381E32514167}" destId="{73D80686-D9F1-447A-9DA7-AA792053F8C6}" srcOrd="0" destOrd="0" presId="urn:microsoft.com/office/officeart/2018/2/layout/IconVerticalSolidList"/>
    <dgm:cxn modelId="{A2047C5C-7315-42F6-8F52-1076E28A174C}" type="presParOf" srcId="{10C4AE24-7F54-49A8-93EC-381E32514167}" destId="{25242B45-A5D0-4007-B07F-50875557B2F1}" srcOrd="1" destOrd="0" presId="urn:microsoft.com/office/officeart/2018/2/layout/IconVerticalSolidList"/>
    <dgm:cxn modelId="{1974FDEC-6365-4670-8550-C013E20AEE82}" type="presParOf" srcId="{10C4AE24-7F54-49A8-93EC-381E32514167}" destId="{2893074F-91EF-48E8-91CA-93CEF76DECBB}" srcOrd="2" destOrd="0" presId="urn:microsoft.com/office/officeart/2018/2/layout/IconVerticalSolidList"/>
    <dgm:cxn modelId="{E2F30AD6-F56A-4A1F-ADCD-35CFEA174424}" type="presParOf" srcId="{10C4AE24-7F54-49A8-93EC-381E32514167}" destId="{9B34C738-DD45-4757-BAA1-D70A75A7499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B4F7C6-D9FD-4193-9725-9DD9B3E99B48}"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75815F16-3264-4DCA-BECF-A9D0D2C18A92}">
      <dgm:prSet/>
      <dgm:spPr/>
      <dgm:t>
        <a:bodyPr/>
        <a:lstStyle/>
        <a:p>
          <a:r>
            <a:rPr lang="en-US" dirty="0"/>
            <a:t>Triggers activity functions</a:t>
          </a:r>
        </a:p>
      </dgm:t>
    </dgm:pt>
    <dgm:pt modelId="{1C682545-2A1B-45CE-9A56-0D231C4AA6B4}" type="parTrans" cxnId="{5B603922-B59F-4A5D-87D5-821498F18BA8}">
      <dgm:prSet/>
      <dgm:spPr/>
      <dgm:t>
        <a:bodyPr/>
        <a:lstStyle/>
        <a:p>
          <a:endParaRPr lang="en-US"/>
        </a:p>
      </dgm:t>
    </dgm:pt>
    <dgm:pt modelId="{B63F21C4-0E9B-4278-839F-A5C238CB7C97}" type="sibTrans" cxnId="{5B603922-B59F-4A5D-87D5-821498F18BA8}">
      <dgm:prSet/>
      <dgm:spPr/>
      <dgm:t>
        <a:bodyPr/>
        <a:lstStyle/>
        <a:p>
          <a:endParaRPr lang="en-US"/>
        </a:p>
      </dgm:t>
    </dgm:pt>
    <dgm:pt modelId="{992D2839-B745-486B-9F77-B5D3A15FCD8B}">
      <dgm:prSet/>
      <dgm:spPr/>
      <dgm:t>
        <a:bodyPr/>
        <a:lstStyle/>
        <a:p>
          <a:r>
            <a:rPr lang="en-US" dirty="0"/>
            <a:t>Polls work-item queue</a:t>
          </a:r>
        </a:p>
      </dgm:t>
    </dgm:pt>
    <dgm:pt modelId="{12872EB3-00CB-4A1E-8021-63D7F4EE979D}" type="parTrans" cxnId="{75C13B10-F4E0-44D5-8991-EF1B4B869D1B}">
      <dgm:prSet/>
      <dgm:spPr/>
      <dgm:t>
        <a:bodyPr/>
        <a:lstStyle/>
        <a:p>
          <a:endParaRPr lang="en-US"/>
        </a:p>
      </dgm:t>
    </dgm:pt>
    <dgm:pt modelId="{E51C23D3-0129-42E8-B919-7DCBEB91F9E6}" type="sibTrans" cxnId="{75C13B10-F4E0-44D5-8991-EF1B4B869D1B}">
      <dgm:prSet/>
      <dgm:spPr/>
      <dgm:t>
        <a:bodyPr/>
        <a:lstStyle/>
        <a:p>
          <a:endParaRPr lang="en-US"/>
        </a:p>
      </dgm:t>
    </dgm:pt>
    <dgm:pt modelId="{E585F9E8-2918-44D4-8F62-8428ADCF230C}">
      <dgm:prSet/>
      <dgm:spPr/>
      <dgm:t>
        <a:bodyPr/>
        <a:lstStyle/>
        <a:p>
          <a:r>
            <a:rPr lang="en-US" dirty="0"/>
            <a:t>Stateless</a:t>
          </a:r>
        </a:p>
      </dgm:t>
    </dgm:pt>
    <dgm:pt modelId="{30F4FCE3-C6A9-44DC-9624-4E6AB868C103}" type="parTrans" cxnId="{51072260-B427-499E-9676-F31B5B19FDCF}">
      <dgm:prSet/>
      <dgm:spPr/>
      <dgm:t>
        <a:bodyPr/>
        <a:lstStyle/>
        <a:p>
          <a:endParaRPr lang="en-US"/>
        </a:p>
      </dgm:t>
    </dgm:pt>
    <dgm:pt modelId="{9B7EB797-8066-43D1-AF73-E396755596E9}" type="sibTrans" cxnId="{51072260-B427-499E-9676-F31B5B19FDCF}">
      <dgm:prSet/>
      <dgm:spPr/>
      <dgm:t>
        <a:bodyPr/>
        <a:lstStyle/>
        <a:p>
          <a:endParaRPr lang="en-US"/>
        </a:p>
      </dgm:t>
    </dgm:pt>
    <dgm:pt modelId="{9393151A-73CF-488B-A07F-94626D2CC78B}">
      <dgm:prSet/>
      <dgm:spPr/>
      <dgm:t>
        <a:bodyPr/>
        <a:lstStyle/>
        <a:p>
          <a:r>
            <a:rPr lang="en-US" dirty="0"/>
            <a:t>Handles return values</a:t>
          </a:r>
        </a:p>
      </dgm:t>
    </dgm:pt>
    <dgm:pt modelId="{1687919D-B56A-484B-AFCD-6C10D7FCE713}" type="parTrans" cxnId="{96E50883-06B0-4A2D-823A-A4D8B684F859}">
      <dgm:prSet/>
      <dgm:spPr/>
      <dgm:t>
        <a:bodyPr/>
        <a:lstStyle/>
        <a:p>
          <a:endParaRPr lang="en-US"/>
        </a:p>
      </dgm:t>
    </dgm:pt>
    <dgm:pt modelId="{4CD65497-F04B-4E43-8C6A-76A22A1B20DE}" type="sibTrans" cxnId="{96E50883-06B0-4A2D-823A-A4D8B684F859}">
      <dgm:prSet/>
      <dgm:spPr/>
      <dgm:t>
        <a:bodyPr/>
        <a:lstStyle/>
        <a:p>
          <a:endParaRPr lang="en-US"/>
        </a:p>
      </dgm:t>
    </dgm:pt>
    <dgm:pt modelId="{150EB674-71B5-47F0-8E31-3EA734284212}" type="pres">
      <dgm:prSet presAssocID="{81B4F7C6-D9FD-4193-9725-9DD9B3E99B48}" presName="root" presStyleCnt="0">
        <dgm:presLayoutVars>
          <dgm:dir/>
          <dgm:resizeHandles val="exact"/>
        </dgm:presLayoutVars>
      </dgm:prSet>
      <dgm:spPr/>
    </dgm:pt>
    <dgm:pt modelId="{52336426-D481-4585-881D-B7904517F665}" type="pres">
      <dgm:prSet presAssocID="{75815F16-3264-4DCA-BECF-A9D0D2C18A92}" presName="compNode" presStyleCnt="0"/>
      <dgm:spPr/>
    </dgm:pt>
    <dgm:pt modelId="{BE635845-73B3-43A0-9171-87658A4ABEDB}" type="pres">
      <dgm:prSet presAssocID="{75815F16-3264-4DCA-BECF-A9D0D2C18A92}" presName="bgRect" presStyleLbl="bgShp" presStyleIdx="0" presStyleCnt="4"/>
      <dgm:spPr/>
    </dgm:pt>
    <dgm:pt modelId="{EEBFCF51-F8CE-4E95-A01F-1C14D7A563DB}" type="pres">
      <dgm:prSet presAssocID="{75815F16-3264-4DCA-BECF-A9D0D2C18A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lay"/>
        </a:ext>
      </dgm:extLst>
    </dgm:pt>
    <dgm:pt modelId="{964148E5-A5CF-49E7-BBCB-BD9455EBE49F}" type="pres">
      <dgm:prSet presAssocID="{75815F16-3264-4DCA-BECF-A9D0D2C18A92}" presName="spaceRect" presStyleCnt="0"/>
      <dgm:spPr/>
    </dgm:pt>
    <dgm:pt modelId="{C2590088-CA33-4E0B-B3F5-2D4BF80F8732}" type="pres">
      <dgm:prSet presAssocID="{75815F16-3264-4DCA-BECF-A9D0D2C18A92}" presName="parTx" presStyleLbl="revTx" presStyleIdx="0" presStyleCnt="4">
        <dgm:presLayoutVars>
          <dgm:chMax val="0"/>
          <dgm:chPref val="0"/>
        </dgm:presLayoutVars>
      </dgm:prSet>
      <dgm:spPr/>
    </dgm:pt>
    <dgm:pt modelId="{7614367A-AF5D-4068-947F-B7F490FBDF1B}" type="pres">
      <dgm:prSet presAssocID="{B63F21C4-0E9B-4278-839F-A5C238CB7C97}" presName="sibTrans" presStyleCnt="0"/>
      <dgm:spPr/>
    </dgm:pt>
    <dgm:pt modelId="{537A8338-36C8-4A11-A39A-8D2F3E55B48C}" type="pres">
      <dgm:prSet presAssocID="{992D2839-B745-486B-9F77-B5D3A15FCD8B}" presName="compNode" presStyleCnt="0"/>
      <dgm:spPr/>
    </dgm:pt>
    <dgm:pt modelId="{719EF277-201A-4654-97B5-D2152FF7D861}" type="pres">
      <dgm:prSet presAssocID="{992D2839-B745-486B-9F77-B5D3A15FCD8B}" presName="bgRect" presStyleLbl="bgShp" presStyleIdx="1" presStyleCnt="4"/>
      <dgm:spPr/>
    </dgm:pt>
    <dgm:pt modelId="{1C5EA9A8-A458-4EE9-8C69-77766B0118B2}" type="pres">
      <dgm:prSet presAssocID="{992D2839-B745-486B-9F77-B5D3A15FCD8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envelope"/>
        </a:ext>
      </dgm:extLst>
    </dgm:pt>
    <dgm:pt modelId="{C817B8B8-2356-445C-952D-79010D5928FC}" type="pres">
      <dgm:prSet presAssocID="{992D2839-B745-486B-9F77-B5D3A15FCD8B}" presName="spaceRect" presStyleCnt="0"/>
      <dgm:spPr/>
    </dgm:pt>
    <dgm:pt modelId="{6CE2ECEB-88A3-4ED5-9049-84F32711DE09}" type="pres">
      <dgm:prSet presAssocID="{992D2839-B745-486B-9F77-B5D3A15FCD8B}" presName="parTx" presStyleLbl="revTx" presStyleIdx="1" presStyleCnt="4">
        <dgm:presLayoutVars>
          <dgm:chMax val="0"/>
          <dgm:chPref val="0"/>
        </dgm:presLayoutVars>
      </dgm:prSet>
      <dgm:spPr/>
    </dgm:pt>
    <dgm:pt modelId="{D7D6D3BC-1789-4F97-B0A1-16DACEAAF962}" type="pres">
      <dgm:prSet presAssocID="{E51C23D3-0129-42E8-B919-7DCBEB91F9E6}" presName="sibTrans" presStyleCnt="0"/>
      <dgm:spPr/>
    </dgm:pt>
    <dgm:pt modelId="{E42F99A4-AA67-4695-8FAD-3D77C5340F39}" type="pres">
      <dgm:prSet presAssocID="{E585F9E8-2918-44D4-8F62-8428ADCF230C}" presName="compNode" presStyleCnt="0"/>
      <dgm:spPr/>
    </dgm:pt>
    <dgm:pt modelId="{C1777C0D-9B37-4808-929D-F38806878A31}" type="pres">
      <dgm:prSet presAssocID="{E585F9E8-2918-44D4-8F62-8428ADCF230C}" presName="bgRect" presStyleLbl="bgShp" presStyleIdx="2" presStyleCnt="4"/>
      <dgm:spPr/>
    </dgm:pt>
    <dgm:pt modelId="{0CD74D38-3457-4252-B944-FDEFD14056AE}" type="pres">
      <dgm:prSet presAssocID="{E585F9E8-2918-44D4-8F62-8428ADCF23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a:ext>
      </dgm:extLst>
    </dgm:pt>
    <dgm:pt modelId="{D83E6B83-B070-45BE-AC71-07BE7184913E}" type="pres">
      <dgm:prSet presAssocID="{E585F9E8-2918-44D4-8F62-8428ADCF230C}" presName="spaceRect" presStyleCnt="0"/>
      <dgm:spPr/>
    </dgm:pt>
    <dgm:pt modelId="{67D36822-06BA-4766-9FF1-B54874801A21}" type="pres">
      <dgm:prSet presAssocID="{E585F9E8-2918-44D4-8F62-8428ADCF230C}" presName="parTx" presStyleLbl="revTx" presStyleIdx="2" presStyleCnt="4">
        <dgm:presLayoutVars>
          <dgm:chMax val="0"/>
          <dgm:chPref val="0"/>
        </dgm:presLayoutVars>
      </dgm:prSet>
      <dgm:spPr/>
    </dgm:pt>
    <dgm:pt modelId="{B749587C-6AD3-40F9-ACD7-28829C240346}" type="pres">
      <dgm:prSet presAssocID="{9B7EB797-8066-43D1-AF73-E396755596E9}" presName="sibTrans" presStyleCnt="0"/>
      <dgm:spPr/>
    </dgm:pt>
    <dgm:pt modelId="{10C4AE24-7F54-49A8-93EC-381E32514167}" type="pres">
      <dgm:prSet presAssocID="{9393151A-73CF-488B-A07F-94626D2CC78B}" presName="compNode" presStyleCnt="0"/>
      <dgm:spPr/>
    </dgm:pt>
    <dgm:pt modelId="{73D80686-D9F1-447A-9DA7-AA792053F8C6}" type="pres">
      <dgm:prSet presAssocID="{9393151A-73CF-488B-A07F-94626D2CC78B}" presName="bgRect" presStyleLbl="bgShp" presStyleIdx="3" presStyleCnt="4"/>
      <dgm:spPr/>
    </dgm:pt>
    <dgm:pt modelId="{25242B45-A5D0-4007-B07F-50875557B2F1}" type="pres">
      <dgm:prSet presAssocID="{9393151A-73CF-488B-A07F-94626D2CC7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turn"/>
        </a:ext>
      </dgm:extLst>
    </dgm:pt>
    <dgm:pt modelId="{2893074F-91EF-48E8-91CA-93CEF76DECBB}" type="pres">
      <dgm:prSet presAssocID="{9393151A-73CF-488B-A07F-94626D2CC78B}" presName="spaceRect" presStyleCnt="0"/>
      <dgm:spPr/>
    </dgm:pt>
    <dgm:pt modelId="{9B34C738-DD45-4757-BAA1-D70A75A74993}" type="pres">
      <dgm:prSet presAssocID="{9393151A-73CF-488B-A07F-94626D2CC78B}" presName="parTx" presStyleLbl="revTx" presStyleIdx="3" presStyleCnt="4">
        <dgm:presLayoutVars>
          <dgm:chMax val="0"/>
          <dgm:chPref val="0"/>
        </dgm:presLayoutVars>
      </dgm:prSet>
      <dgm:spPr/>
    </dgm:pt>
  </dgm:ptLst>
  <dgm:cxnLst>
    <dgm:cxn modelId="{75C13B10-F4E0-44D5-8991-EF1B4B869D1B}" srcId="{81B4F7C6-D9FD-4193-9725-9DD9B3E99B48}" destId="{992D2839-B745-486B-9F77-B5D3A15FCD8B}" srcOrd="1" destOrd="0" parTransId="{12872EB3-00CB-4A1E-8021-63D7F4EE979D}" sibTransId="{E51C23D3-0129-42E8-B919-7DCBEB91F9E6}"/>
    <dgm:cxn modelId="{5B603922-B59F-4A5D-87D5-821498F18BA8}" srcId="{81B4F7C6-D9FD-4193-9725-9DD9B3E99B48}" destId="{75815F16-3264-4DCA-BECF-A9D0D2C18A92}" srcOrd="0" destOrd="0" parTransId="{1C682545-2A1B-45CE-9A56-0D231C4AA6B4}" sibTransId="{B63F21C4-0E9B-4278-839F-A5C238CB7C97}"/>
    <dgm:cxn modelId="{51072260-B427-499E-9676-F31B5B19FDCF}" srcId="{81B4F7C6-D9FD-4193-9725-9DD9B3E99B48}" destId="{E585F9E8-2918-44D4-8F62-8428ADCF230C}" srcOrd="2" destOrd="0" parTransId="{30F4FCE3-C6A9-44DC-9624-4E6AB868C103}" sibTransId="{9B7EB797-8066-43D1-AF73-E396755596E9}"/>
    <dgm:cxn modelId="{CFFD9960-2592-41A7-9FDD-3EC3898B005E}" type="presOf" srcId="{81B4F7C6-D9FD-4193-9725-9DD9B3E99B48}" destId="{150EB674-71B5-47F0-8E31-3EA734284212}" srcOrd="0" destOrd="0" presId="urn:microsoft.com/office/officeart/2018/2/layout/IconVerticalSolidList"/>
    <dgm:cxn modelId="{FF7D4848-69DA-43D1-90A4-CE2281A6D985}" type="presOf" srcId="{75815F16-3264-4DCA-BECF-A9D0D2C18A92}" destId="{C2590088-CA33-4E0B-B3F5-2D4BF80F8732}" srcOrd="0" destOrd="0" presId="urn:microsoft.com/office/officeart/2018/2/layout/IconVerticalSolidList"/>
    <dgm:cxn modelId="{96E50883-06B0-4A2D-823A-A4D8B684F859}" srcId="{81B4F7C6-D9FD-4193-9725-9DD9B3E99B48}" destId="{9393151A-73CF-488B-A07F-94626D2CC78B}" srcOrd="3" destOrd="0" parTransId="{1687919D-B56A-484B-AFCD-6C10D7FCE713}" sibTransId="{4CD65497-F04B-4E43-8C6A-76A22A1B20DE}"/>
    <dgm:cxn modelId="{1D9B749F-0BCC-47C4-8E24-18E9455BC95F}" type="presOf" srcId="{992D2839-B745-486B-9F77-B5D3A15FCD8B}" destId="{6CE2ECEB-88A3-4ED5-9049-84F32711DE09}" srcOrd="0" destOrd="0" presId="urn:microsoft.com/office/officeart/2018/2/layout/IconVerticalSolidList"/>
    <dgm:cxn modelId="{901D5BCC-AA39-43A9-87A7-DA1ABD42B64E}" type="presOf" srcId="{E585F9E8-2918-44D4-8F62-8428ADCF230C}" destId="{67D36822-06BA-4766-9FF1-B54874801A21}" srcOrd="0" destOrd="0" presId="urn:microsoft.com/office/officeart/2018/2/layout/IconVerticalSolidList"/>
    <dgm:cxn modelId="{C86EA8DE-EB65-48A3-8AF9-1865AF23BA39}" type="presOf" srcId="{9393151A-73CF-488B-A07F-94626D2CC78B}" destId="{9B34C738-DD45-4757-BAA1-D70A75A74993}" srcOrd="0" destOrd="0" presId="urn:microsoft.com/office/officeart/2018/2/layout/IconVerticalSolidList"/>
    <dgm:cxn modelId="{1DC03203-1954-4C90-83B6-B5C04891EF45}" type="presParOf" srcId="{150EB674-71B5-47F0-8E31-3EA734284212}" destId="{52336426-D481-4585-881D-B7904517F665}" srcOrd="0" destOrd="0" presId="urn:microsoft.com/office/officeart/2018/2/layout/IconVerticalSolidList"/>
    <dgm:cxn modelId="{70FDD9B9-CAF0-44F5-9175-A36912E84123}" type="presParOf" srcId="{52336426-D481-4585-881D-B7904517F665}" destId="{BE635845-73B3-43A0-9171-87658A4ABEDB}" srcOrd="0" destOrd="0" presId="urn:microsoft.com/office/officeart/2018/2/layout/IconVerticalSolidList"/>
    <dgm:cxn modelId="{A499B934-FA0F-4868-8D59-797437C0F878}" type="presParOf" srcId="{52336426-D481-4585-881D-B7904517F665}" destId="{EEBFCF51-F8CE-4E95-A01F-1C14D7A563DB}" srcOrd="1" destOrd="0" presId="urn:microsoft.com/office/officeart/2018/2/layout/IconVerticalSolidList"/>
    <dgm:cxn modelId="{470E95D8-40EE-4CCE-8441-C6C7BB18D062}" type="presParOf" srcId="{52336426-D481-4585-881D-B7904517F665}" destId="{964148E5-A5CF-49E7-BBCB-BD9455EBE49F}" srcOrd="2" destOrd="0" presId="urn:microsoft.com/office/officeart/2018/2/layout/IconVerticalSolidList"/>
    <dgm:cxn modelId="{8FC9595B-92DE-41B5-94D9-7ED26AFD2222}" type="presParOf" srcId="{52336426-D481-4585-881D-B7904517F665}" destId="{C2590088-CA33-4E0B-B3F5-2D4BF80F8732}" srcOrd="3" destOrd="0" presId="urn:microsoft.com/office/officeart/2018/2/layout/IconVerticalSolidList"/>
    <dgm:cxn modelId="{C213BE95-CF50-4E5D-9B10-77B0E656DC05}" type="presParOf" srcId="{150EB674-71B5-47F0-8E31-3EA734284212}" destId="{7614367A-AF5D-4068-947F-B7F490FBDF1B}" srcOrd="1" destOrd="0" presId="urn:microsoft.com/office/officeart/2018/2/layout/IconVerticalSolidList"/>
    <dgm:cxn modelId="{66AAC59D-A72B-435A-8AA2-A62FDC27A950}" type="presParOf" srcId="{150EB674-71B5-47F0-8E31-3EA734284212}" destId="{537A8338-36C8-4A11-A39A-8D2F3E55B48C}" srcOrd="2" destOrd="0" presId="urn:microsoft.com/office/officeart/2018/2/layout/IconVerticalSolidList"/>
    <dgm:cxn modelId="{675795F0-8E82-410E-84CF-0B01AF5E3D72}" type="presParOf" srcId="{537A8338-36C8-4A11-A39A-8D2F3E55B48C}" destId="{719EF277-201A-4654-97B5-D2152FF7D861}" srcOrd="0" destOrd="0" presId="urn:microsoft.com/office/officeart/2018/2/layout/IconVerticalSolidList"/>
    <dgm:cxn modelId="{D554D6F6-0660-4627-BB35-CFFB0239D155}" type="presParOf" srcId="{537A8338-36C8-4A11-A39A-8D2F3E55B48C}" destId="{1C5EA9A8-A458-4EE9-8C69-77766B0118B2}" srcOrd="1" destOrd="0" presId="urn:microsoft.com/office/officeart/2018/2/layout/IconVerticalSolidList"/>
    <dgm:cxn modelId="{8600EBEA-F026-41BE-AED7-E2027EC66BEA}" type="presParOf" srcId="{537A8338-36C8-4A11-A39A-8D2F3E55B48C}" destId="{C817B8B8-2356-445C-952D-79010D5928FC}" srcOrd="2" destOrd="0" presId="urn:microsoft.com/office/officeart/2018/2/layout/IconVerticalSolidList"/>
    <dgm:cxn modelId="{96CBD747-6D7C-4FA4-A1DA-FA9F873B44FD}" type="presParOf" srcId="{537A8338-36C8-4A11-A39A-8D2F3E55B48C}" destId="{6CE2ECEB-88A3-4ED5-9049-84F32711DE09}" srcOrd="3" destOrd="0" presId="urn:microsoft.com/office/officeart/2018/2/layout/IconVerticalSolidList"/>
    <dgm:cxn modelId="{79ED658F-E361-477A-8999-9D5896F0682B}" type="presParOf" srcId="{150EB674-71B5-47F0-8E31-3EA734284212}" destId="{D7D6D3BC-1789-4F97-B0A1-16DACEAAF962}" srcOrd="3" destOrd="0" presId="urn:microsoft.com/office/officeart/2018/2/layout/IconVerticalSolidList"/>
    <dgm:cxn modelId="{F53A2E43-8E3C-4E76-B295-F72E62B7EA45}" type="presParOf" srcId="{150EB674-71B5-47F0-8E31-3EA734284212}" destId="{E42F99A4-AA67-4695-8FAD-3D77C5340F39}" srcOrd="4" destOrd="0" presId="urn:microsoft.com/office/officeart/2018/2/layout/IconVerticalSolidList"/>
    <dgm:cxn modelId="{BF9108C9-2911-43C6-9311-0C574932A39B}" type="presParOf" srcId="{E42F99A4-AA67-4695-8FAD-3D77C5340F39}" destId="{C1777C0D-9B37-4808-929D-F38806878A31}" srcOrd="0" destOrd="0" presId="urn:microsoft.com/office/officeart/2018/2/layout/IconVerticalSolidList"/>
    <dgm:cxn modelId="{A32495C8-6F30-4B50-B3EF-D532F8C4D189}" type="presParOf" srcId="{E42F99A4-AA67-4695-8FAD-3D77C5340F39}" destId="{0CD74D38-3457-4252-B944-FDEFD14056AE}" srcOrd="1" destOrd="0" presId="urn:microsoft.com/office/officeart/2018/2/layout/IconVerticalSolidList"/>
    <dgm:cxn modelId="{3DF2A04B-C801-486A-9B01-4CBAAE7CA273}" type="presParOf" srcId="{E42F99A4-AA67-4695-8FAD-3D77C5340F39}" destId="{D83E6B83-B070-45BE-AC71-07BE7184913E}" srcOrd="2" destOrd="0" presId="urn:microsoft.com/office/officeart/2018/2/layout/IconVerticalSolidList"/>
    <dgm:cxn modelId="{6D8F65DF-012A-4207-8373-5819E2289CF3}" type="presParOf" srcId="{E42F99A4-AA67-4695-8FAD-3D77C5340F39}" destId="{67D36822-06BA-4766-9FF1-B54874801A21}" srcOrd="3" destOrd="0" presId="urn:microsoft.com/office/officeart/2018/2/layout/IconVerticalSolidList"/>
    <dgm:cxn modelId="{EE037BA7-707F-4EA6-BC0A-253F01806906}" type="presParOf" srcId="{150EB674-71B5-47F0-8E31-3EA734284212}" destId="{B749587C-6AD3-40F9-ACD7-28829C240346}" srcOrd="5" destOrd="0" presId="urn:microsoft.com/office/officeart/2018/2/layout/IconVerticalSolidList"/>
    <dgm:cxn modelId="{74D9D704-953C-4D76-BEF1-D26CE98F475C}" type="presParOf" srcId="{150EB674-71B5-47F0-8E31-3EA734284212}" destId="{10C4AE24-7F54-49A8-93EC-381E32514167}" srcOrd="6" destOrd="0" presId="urn:microsoft.com/office/officeart/2018/2/layout/IconVerticalSolidList"/>
    <dgm:cxn modelId="{9AAD2AEC-0322-423D-9FFE-58BDDDB7C562}" type="presParOf" srcId="{10C4AE24-7F54-49A8-93EC-381E32514167}" destId="{73D80686-D9F1-447A-9DA7-AA792053F8C6}" srcOrd="0" destOrd="0" presId="urn:microsoft.com/office/officeart/2018/2/layout/IconVerticalSolidList"/>
    <dgm:cxn modelId="{A2047C5C-7315-42F6-8F52-1076E28A174C}" type="presParOf" srcId="{10C4AE24-7F54-49A8-93EC-381E32514167}" destId="{25242B45-A5D0-4007-B07F-50875557B2F1}" srcOrd="1" destOrd="0" presId="urn:microsoft.com/office/officeart/2018/2/layout/IconVerticalSolidList"/>
    <dgm:cxn modelId="{1974FDEC-6365-4670-8550-C013E20AEE82}" type="presParOf" srcId="{10C4AE24-7F54-49A8-93EC-381E32514167}" destId="{2893074F-91EF-48E8-91CA-93CEF76DECBB}" srcOrd="2" destOrd="0" presId="urn:microsoft.com/office/officeart/2018/2/layout/IconVerticalSolidList"/>
    <dgm:cxn modelId="{E2F30AD6-F56A-4A1F-ADCD-35CFEA174424}" type="presParOf" srcId="{10C4AE24-7F54-49A8-93EC-381E32514167}" destId="{9B34C738-DD45-4757-BAA1-D70A75A7499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87305B-4DBF-4FF1-8365-02D90C1AB922}"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42A74D68-D5E2-4729-8868-AA1A358B68EC}">
      <dgm:prSet/>
      <dgm:spPr/>
      <dgm:t>
        <a:bodyPr/>
        <a:lstStyle/>
        <a:p>
          <a:r>
            <a:rPr lang="en-US" dirty="0"/>
            <a:t>Orchestrator code is replayed on every rehydration to restore all local state (local variables, </a:t>
          </a:r>
          <a:r>
            <a:rPr lang="en-US" dirty="0" err="1"/>
            <a:t>etc</a:t>
          </a:r>
          <a:r>
            <a:rPr lang="en-US" dirty="0"/>
            <a:t>)</a:t>
          </a:r>
        </a:p>
      </dgm:t>
    </dgm:pt>
    <dgm:pt modelId="{47852F11-C68D-4D7A-9E07-08CA511C5F62}" type="parTrans" cxnId="{E8CDF82F-503D-401B-891C-7A5BA58C0D05}">
      <dgm:prSet/>
      <dgm:spPr/>
      <dgm:t>
        <a:bodyPr/>
        <a:lstStyle/>
        <a:p>
          <a:endParaRPr lang="en-US"/>
        </a:p>
      </dgm:t>
    </dgm:pt>
    <dgm:pt modelId="{872028C3-9714-4548-92AE-4FA4B258F233}" type="sibTrans" cxnId="{E8CDF82F-503D-401B-891C-7A5BA58C0D05}">
      <dgm:prSet/>
      <dgm:spPr/>
      <dgm:t>
        <a:bodyPr/>
        <a:lstStyle/>
        <a:p>
          <a:endParaRPr lang="en-US"/>
        </a:p>
      </dgm:t>
    </dgm:pt>
    <dgm:pt modelId="{19331F94-C29B-465C-B0F7-9C8487152D7F}">
      <dgm:prSet/>
      <dgm:spPr/>
      <dgm:t>
        <a:bodyPr/>
        <a:lstStyle/>
        <a:p>
          <a:r>
            <a:rPr lang="en-US" dirty="0"/>
            <a:t>Function calls are never replayed – the outputs are remembered</a:t>
          </a:r>
        </a:p>
      </dgm:t>
    </dgm:pt>
    <dgm:pt modelId="{9FEDA554-55E8-45C9-8AF9-A89415F00C28}" type="parTrans" cxnId="{5FDC46B8-15D3-481C-B455-4411C46F1F4F}">
      <dgm:prSet/>
      <dgm:spPr/>
      <dgm:t>
        <a:bodyPr/>
        <a:lstStyle/>
        <a:p>
          <a:endParaRPr lang="en-US"/>
        </a:p>
      </dgm:t>
    </dgm:pt>
    <dgm:pt modelId="{38522485-BCA6-4E8E-ACC8-4BA042AA77D3}" type="sibTrans" cxnId="{5FDC46B8-15D3-481C-B455-4411C46F1F4F}">
      <dgm:prSet/>
      <dgm:spPr/>
      <dgm:t>
        <a:bodyPr/>
        <a:lstStyle/>
        <a:p>
          <a:endParaRPr lang="en-US"/>
        </a:p>
      </dgm:t>
    </dgm:pt>
    <dgm:pt modelId="{1D41B41C-8AFF-4DD5-BC7F-FE0CB6C30881}" type="pres">
      <dgm:prSet presAssocID="{9B87305B-4DBF-4FF1-8365-02D90C1AB922}" presName="vert0" presStyleCnt="0">
        <dgm:presLayoutVars>
          <dgm:dir/>
          <dgm:animOne val="branch"/>
          <dgm:animLvl val="lvl"/>
        </dgm:presLayoutVars>
      </dgm:prSet>
      <dgm:spPr/>
    </dgm:pt>
    <dgm:pt modelId="{E53B3987-E8D1-46EB-9845-143A63641450}" type="pres">
      <dgm:prSet presAssocID="{42A74D68-D5E2-4729-8868-AA1A358B68EC}" presName="thickLine" presStyleLbl="alignNode1" presStyleIdx="0" presStyleCnt="2"/>
      <dgm:spPr/>
    </dgm:pt>
    <dgm:pt modelId="{2AE33478-DE3E-40CE-841E-662D06F08E38}" type="pres">
      <dgm:prSet presAssocID="{42A74D68-D5E2-4729-8868-AA1A358B68EC}" presName="horz1" presStyleCnt="0"/>
      <dgm:spPr/>
    </dgm:pt>
    <dgm:pt modelId="{F7DC6EDA-BD5B-438A-A77A-602D23046E81}" type="pres">
      <dgm:prSet presAssocID="{42A74D68-D5E2-4729-8868-AA1A358B68EC}" presName="tx1" presStyleLbl="revTx" presStyleIdx="0" presStyleCnt="2"/>
      <dgm:spPr/>
    </dgm:pt>
    <dgm:pt modelId="{588636CB-7B98-40CB-815C-977D5662AF16}" type="pres">
      <dgm:prSet presAssocID="{42A74D68-D5E2-4729-8868-AA1A358B68EC}" presName="vert1" presStyleCnt="0"/>
      <dgm:spPr/>
    </dgm:pt>
    <dgm:pt modelId="{14928801-97F0-4291-A336-AFCC2F7F0C35}" type="pres">
      <dgm:prSet presAssocID="{19331F94-C29B-465C-B0F7-9C8487152D7F}" presName="thickLine" presStyleLbl="alignNode1" presStyleIdx="1" presStyleCnt="2"/>
      <dgm:spPr/>
    </dgm:pt>
    <dgm:pt modelId="{1A7B23D5-90CF-4268-BB63-DF3861DF9E87}" type="pres">
      <dgm:prSet presAssocID="{19331F94-C29B-465C-B0F7-9C8487152D7F}" presName="horz1" presStyleCnt="0"/>
      <dgm:spPr/>
    </dgm:pt>
    <dgm:pt modelId="{60A102DE-BAF5-435A-AED3-CF4E627ACF9C}" type="pres">
      <dgm:prSet presAssocID="{19331F94-C29B-465C-B0F7-9C8487152D7F}" presName="tx1" presStyleLbl="revTx" presStyleIdx="1" presStyleCnt="2"/>
      <dgm:spPr/>
    </dgm:pt>
    <dgm:pt modelId="{A684FAD6-9FD2-4EE1-80E0-260B09FB184D}" type="pres">
      <dgm:prSet presAssocID="{19331F94-C29B-465C-B0F7-9C8487152D7F}" presName="vert1" presStyleCnt="0"/>
      <dgm:spPr/>
    </dgm:pt>
  </dgm:ptLst>
  <dgm:cxnLst>
    <dgm:cxn modelId="{DCFBDA29-DDDA-4A69-BD8D-D4A44F556775}" type="presOf" srcId="{9B87305B-4DBF-4FF1-8365-02D90C1AB922}" destId="{1D41B41C-8AFF-4DD5-BC7F-FE0CB6C30881}" srcOrd="0" destOrd="0" presId="urn:microsoft.com/office/officeart/2008/layout/LinedList"/>
    <dgm:cxn modelId="{E8CDF82F-503D-401B-891C-7A5BA58C0D05}" srcId="{9B87305B-4DBF-4FF1-8365-02D90C1AB922}" destId="{42A74D68-D5E2-4729-8868-AA1A358B68EC}" srcOrd="0" destOrd="0" parTransId="{47852F11-C68D-4D7A-9E07-08CA511C5F62}" sibTransId="{872028C3-9714-4548-92AE-4FA4B258F233}"/>
    <dgm:cxn modelId="{F080D878-A132-46D1-B269-84054C88516F}" type="presOf" srcId="{42A74D68-D5E2-4729-8868-AA1A358B68EC}" destId="{F7DC6EDA-BD5B-438A-A77A-602D23046E81}" srcOrd="0" destOrd="0" presId="urn:microsoft.com/office/officeart/2008/layout/LinedList"/>
    <dgm:cxn modelId="{5FDC46B8-15D3-481C-B455-4411C46F1F4F}" srcId="{9B87305B-4DBF-4FF1-8365-02D90C1AB922}" destId="{19331F94-C29B-465C-B0F7-9C8487152D7F}" srcOrd="1" destOrd="0" parTransId="{9FEDA554-55E8-45C9-8AF9-A89415F00C28}" sibTransId="{38522485-BCA6-4E8E-ACC8-4BA042AA77D3}"/>
    <dgm:cxn modelId="{65AA53E3-759E-48B9-B25A-DDD84D60F721}" type="presOf" srcId="{19331F94-C29B-465C-B0F7-9C8487152D7F}" destId="{60A102DE-BAF5-435A-AED3-CF4E627ACF9C}" srcOrd="0" destOrd="0" presId="urn:microsoft.com/office/officeart/2008/layout/LinedList"/>
    <dgm:cxn modelId="{8FB7116F-F8FF-4E5E-A339-A570C8917072}" type="presParOf" srcId="{1D41B41C-8AFF-4DD5-BC7F-FE0CB6C30881}" destId="{E53B3987-E8D1-46EB-9845-143A63641450}" srcOrd="0" destOrd="0" presId="urn:microsoft.com/office/officeart/2008/layout/LinedList"/>
    <dgm:cxn modelId="{67DAF066-B001-41B5-AAAF-B51C04FFBB7F}" type="presParOf" srcId="{1D41B41C-8AFF-4DD5-BC7F-FE0CB6C30881}" destId="{2AE33478-DE3E-40CE-841E-662D06F08E38}" srcOrd="1" destOrd="0" presId="urn:microsoft.com/office/officeart/2008/layout/LinedList"/>
    <dgm:cxn modelId="{D33A04AE-BC86-4B8A-B752-64208CCED91D}" type="presParOf" srcId="{2AE33478-DE3E-40CE-841E-662D06F08E38}" destId="{F7DC6EDA-BD5B-438A-A77A-602D23046E81}" srcOrd="0" destOrd="0" presId="urn:microsoft.com/office/officeart/2008/layout/LinedList"/>
    <dgm:cxn modelId="{FAB9A019-85BB-412C-A4A2-FB8591503A5C}" type="presParOf" srcId="{2AE33478-DE3E-40CE-841E-662D06F08E38}" destId="{588636CB-7B98-40CB-815C-977D5662AF16}" srcOrd="1" destOrd="0" presId="urn:microsoft.com/office/officeart/2008/layout/LinedList"/>
    <dgm:cxn modelId="{376C851F-3231-4E4D-8AFE-F8E9468CC46B}" type="presParOf" srcId="{1D41B41C-8AFF-4DD5-BC7F-FE0CB6C30881}" destId="{14928801-97F0-4291-A336-AFCC2F7F0C35}" srcOrd="2" destOrd="0" presId="urn:microsoft.com/office/officeart/2008/layout/LinedList"/>
    <dgm:cxn modelId="{B8677E4C-E4CB-4A4B-9953-2027345E2924}" type="presParOf" srcId="{1D41B41C-8AFF-4DD5-BC7F-FE0CB6C30881}" destId="{1A7B23D5-90CF-4268-BB63-DF3861DF9E87}" srcOrd="3" destOrd="0" presId="urn:microsoft.com/office/officeart/2008/layout/LinedList"/>
    <dgm:cxn modelId="{B8F1EECE-7424-416E-9B89-0777ACB69D4F}" type="presParOf" srcId="{1A7B23D5-90CF-4268-BB63-DF3861DF9E87}" destId="{60A102DE-BAF5-435A-AED3-CF4E627ACF9C}" srcOrd="0" destOrd="0" presId="urn:microsoft.com/office/officeart/2008/layout/LinedList"/>
    <dgm:cxn modelId="{70FE7470-D586-4913-BB04-64156A2B8701}" type="presParOf" srcId="{1A7B23D5-90CF-4268-BB63-DF3861DF9E87}" destId="{A684FAD6-9FD2-4EE1-80E0-260B09FB184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1E32E2-ACD8-4852-BFCC-43E9154C25C7}"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EAABA172-79AE-47EC-B65F-2158E3FE62B8}">
      <dgm:prSet/>
      <dgm:spPr/>
      <dgm:t>
        <a:bodyPr/>
        <a:lstStyle/>
        <a:p>
          <a:r>
            <a:rPr lang="en-US" dirty="0"/>
            <a:t>Rule #1</a:t>
          </a:r>
        </a:p>
      </dgm:t>
    </dgm:pt>
    <dgm:pt modelId="{8E31A69B-05AC-4123-B591-19DE74B1A1EC}" type="parTrans" cxnId="{9C96FF93-7E80-4F06-8FDC-281AF61573BF}">
      <dgm:prSet/>
      <dgm:spPr/>
      <dgm:t>
        <a:bodyPr/>
        <a:lstStyle/>
        <a:p>
          <a:endParaRPr lang="en-US"/>
        </a:p>
      </dgm:t>
    </dgm:pt>
    <dgm:pt modelId="{EE004427-3661-4152-A166-658DE80C01BB}" type="sibTrans" cxnId="{9C96FF93-7E80-4F06-8FDC-281AF61573BF}">
      <dgm:prSet/>
      <dgm:spPr/>
      <dgm:t>
        <a:bodyPr/>
        <a:lstStyle/>
        <a:p>
          <a:endParaRPr lang="en-US"/>
        </a:p>
      </dgm:t>
    </dgm:pt>
    <dgm:pt modelId="{8739A33A-5880-443C-B04A-157BAC8E6C96}">
      <dgm:prSet custT="1"/>
      <dgm:spPr/>
      <dgm:t>
        <a:bodyPr/>
        <a:lstStyle/>
        <a:p>
          <a:r>
            <a:rPr lang="en-US" sz="2600" dirty="0"/>
            <a:t>Never write logic that depends on random numbers, </a:t>
          </a:r>
          <a:r>
            <a:rPr lang="en-US" sz="2600" dirty="0" err="1"/>
            <a:t>DateTime.Now</a:t>
          </a:r>
          <a:r>
            <a:rPr lang="en-US" sz="2600" dirty="0"/>
            <a:t>, </a:t>
          </a:r>
          <a:r>
            <a:rPr lang="en-US" sz="2600" dirty="0" err="1"/>
            <a:t>Guid.NewGuid</a:t>
          </a:r>
          <a:r>
            <a:rPr lang="en-US" sz="2600" dirty="0"/>
            <a:t>(), etc.</a:t>
          </a:r>
        </a:p>
      </dgm:t>
    </dgm:pt>
    <dgm:pt modelId="{FA387BFB-09EC-42CD-BB19-8C55A56C5CEA}" type="parTrans" cxnId="{1977E213-3ED6-45E9-8044-526A87DF4E20}">
      <dgm:prSet/>
      <dgm:spPr/>
      <dgm:t>
        <a:bodyPr/>
        <a:lstStyle/>
        <a:p>
          <a:endParaRPr lang="en-US"/>
        </a:p>
      </dgm:t>
    </dgm:pt>
    <dgm:pt modelId="{F4C63AB4-9112-4320-BB20-C6969BB275A2}" type="sibTrans" cxnId="{1977E213-3ED6-45E9-8044-526A87DF4E20}">
      <dgm:prSet/>
      <dgm:spPr/>
      <dgm:t>
        <a:bodyPr/>
        <a:lstStyle/>
        <a:p>
          <a:endParaRPr lang="en-US"/>
        </a:p>
      </dgm:t>
    </dgm:pt>
    <dgm:pt modelId="{D2698AA6-5AF1-4BF1-8A55-E13B84AE04CB}">
      <dgm:prSet/>
      <dgm:spPr/>
      <dgm:t>
        <a:bodyPr/>
        <a:lstStyle/>
        <a:p>
          <a:r>
            <a:rPr lang="en-US" dirty="0"/>
            <a:t>Rule #2</a:t>
          </a:r>
        </a:p>
      </dgm:t>
    </dgm:pt>
    <dgm:pt modelId="{BF97D376-D4EF-4BB1-9FD6-EC3FD365F1C1}" type="parTrans" cxnId="{CC2874AF-FB5E-4ECA-A841-CB5FFEA2D543}">
      <dgm:prSet/>
      <dgm:spPr/>
      <dgm:t>
        <a:bodyPr/>
        <a:lstStyle/>
        <a:p>
          <a:endParaRPr lang="en-US"/>
        </a:p>
      </dgm:t>
    </dgm:pt>
    <dgm:pt modelId="{0978E63C-4C29-4559-B9C6-F942EB1A7ED9}" type="sibTrans" cxnId="{CC2874AF-FB5E-4ECA-A841-CB5FFEA2D543}">
      <dgm:prSet/>
      <dgm:spPr/>
      <dgm:t>
        <a:bodyPr/>
        <a:lstStyle/>
        <a:p>
          <a:endParaRPr lang="en-US"/>
        </a:p>
      </dgm:t>
    </dgm:pt>
    <dgm:pt modelId="{D2767F82-4F94-4148-9E9C-FE6606287759}">
      <dgm:prSet custT="1"/>
      <dgm:spPr/>
      <dgm:t>
        <a:bodyPr/>
        <a:lstStyle/>
        <a:p>
          <a:r>
            <a:rPr lang="en-US" sz="2600" dirty="0"/>
            <a:t>Never do I/O directly in the orchestrator function</a:t>
          </a:r>
        </a:p>
      </dgm:t>
    </dgm:pt>
    <dgm:pt modelId="{A92DB7E8-8F5D-47FC-BB3E-FE4B245177A8}" type="parTrans" cxnId="{8C871CBD-5F43-4C23-8FAC-6C0DAD505C4A}">
      <dgm:prSet/>
      <dgm:spPr/>
      <dgm:t>
        <a:bodyPr/>
        <a:lstStyle/>
        <a:p>
          <a:endParaRPr lang="en-US"/>
        </a:p>
      </dgm:t>
    </dgm:pt>
    <dgm:pt modelId="{DAE26995-7C43-4C8B-9697-A24FA7AD49C7}" type="sibTrans" cxnId="{8C871CBD-5F43-4C23-8FAC-6C0DAD505C4A}">
      <dgm:prSet/>
      <dgm:spPr/>
      <dgm:t>
        <a:bodyPr/>
        <a:lstStyle/>
        <a:p>
          <a:endParaRPr lang="en-US"/>
        </a:p>
      </dgm:t>
    </dgm:pt>
    <dgm:pt modelId="{C57F9DB6-C982-40A0-A2AD-05714F40F187}">
      <dgm:prSet/>
      <dgm:spPr/>
      <dgm:t>
        <a:bodyPr/>
        <a:lstStyle/>
        <a:p>
          <a:r>
            <a:rPr lang="en-US" dirty="0"/>
            <a:t>Rule #3</a:t>
          </a:r>
        </a:p>
      </dgm:t>
    </dgm:pt>
    <dgm:pt modelId="{3DAD62F3-2C04-4C27-B7A6-C20297277C2F}" type="parTrans" cxnId="{CABD0833-B3BB-42C1-AE91-C4B036084594}">
      <dgm:prSet/>
      <dgm:spPr/>
      <dgm:t>
        <a:bodyPr/>
        <a:lstStyle/>
        <a:p>
          <a:endParaRPr lang="en-US"/>
        </a:p>
      </dgm:t>
    </dgm:pt>
    <dgm:pt modelId="{FE3A50F1-893D-4D84-9656-0F4DED86AF41}" type="sibTrans" cxnId="{CABD0833-B3BB-42C1-AE91-C4B036084594}">
      <dgm:prSet/>
      <dgm:spPr/>
      <dgm:t>
        <a:bodyPr/>
        <a:lstStyle/>
        <a:p>
          <a:endParaRPr lang="en-US"/>
        </a:p>
      </dgm:t>
    </dgm:pt>
    <dgm:pt modelId="{191A7284-3B12-469C-8B31-47F8E99680FA}">
      <dgm:prSet custT="1"/>
      <dgm:spPr/>
      <dgm:t>
        <a:bodyPr/>
        <a:lstStyle/>
        <a:p>
          <a:r>
            <a:rPr lang="en-US" sz="2600" dirty="0"/>
            <a:t>Do not write infinite loops</a:t>
          </a:r>
        </a:p>
      </dgm:t>
    </dgm:pt>
    <dgm:pt modelId="{8D5D9473-88A9-4C2B-AB65-9E2BB70A3CAF}" type="parTrans" cxnId="{8DECF92A-4D9D-46D3-8149-CE3C1FD88CF4}">
      <dgm:prSet/>
      <dgm:spPr/>
      <dgm:t>
        <a:bodyPr/>
        <a:lstStyle/>
        <a:p>
          <a:endParaRPr lang="en-US"/>
        </a:p>
      </dgm:t>
    </dgm:pt>
    <dgm:pt modelId="{937B1ABC-3664-4E75-8FFF-26A96D29C561}" type="sibTrans" cxnId="{8DECF92A-4D9D-46D3-8149-CE3C1FD88CF4}">
      <dgm:prSet/>
      <dgm:spPr/>
      <dgm:t>
        <a:bodyPr/>
        <a:lstStyle/>
        <a:p>
          <a:endParaRPr lang="en-US"/>
        </a:p>
      </dgm:t>
    </dgm:pt>
    <dgm:pt modelId="{7C831C1B-3729-4E71-B891-86209C0E4B78}">
      <dgm:prSet/>
      <dgm:spPr/>
      <dgm:t>
        <a:bodyPr/>
        <a:lstStyle/>
        <a:p>
          <a:r>
            <a:rPr lang="en-US" dirty="0"/>
            <a:t>Rule #4</a:t>
          </a:r>
        </a:p>
      </dgm:t>
    </dgm:pt>
    <dgm:pt modelId="{57750556-B47E-4EF3-9EB2-7A45C9395732}" type="parTrans" cxnId="{A758443A-A210-416F-861B-8AA4592BF171}">
      <dgm:prSet/>
      <dgm:spPr/>
      <dgm:t>
        <a:bodyPr/>
        <a:lstStyle/>
        <a:p>
          <a:endParaRPr lang="en-US"/>
        </a:p>
      </dgm:t>
    </dgm:pt>
    <dgm:pt modelId="{074BE3B3-5BCC-4C73-87D3-01E7211EF8B8}" type="sibTrans" cxnId="{A758443A-A210-416F-861B-8AA4592BF171}">
      <dgm:prSet/>
      <dgm:spPr/>
      <dgm:t>
        <a:bodyPr/>
        <a:lstStyle/>
        <a:p>
          <a:endParaRPr lang="en-US"/>
        </a:p>
      </dgm:t>
    </dgm:pt>
    <dgm:pt modelId="{A45B6FD0-281F-4EBB-9202-B4BBB9CEC37E}">
      <dgm:prSet custT="1"/>
      <dgm:spPr/>
      <dgm:t>
        <a:bodyPr/>
        <a:lstStyle/>
        <a:p>
          <a:r>
            <a:rPr lang="en-US" sz="2600" dirty="0"/>
            <a:t>Use the built-in workarounds for rules #1, #2, and #3</a:t>
          </a:r>
        </a:p>
      </dgm:t>
    </dgm:pt>
    <dgm:pt modelId="{69448BA2-02ED-41AF-A538-FA258028C2C7}" type="parTrans" cxnId="{3E2B0678-26C7-40F8-9DAD-B06E780EE231}">
      <dgm:prSet/>
      <dgm:spPr/>
      <dgm:t>
        <a:bodyPr/>
        <a:lstStyle/>
        <a:p>
          <a:endParaRPr lang="en-US"/>
        </a:p>
      </dgm:t>
    </dgm:pt>
    <dgm:pt modelId="{5A3F0D3E-72B9-412C-9816-6D90C00C350C}" type="sibTrans" cxnId="{3E2B0678-26C7-40F8-9DAD-B06E780EE231}">
      <dgm:prSet/>
      <dgm:spPr/>
      <dgm:t>
        <a:bodyPr/>
        <a:lstStyle/>
        <a:p>
          <a:endParaRPr lang="en-US"/>
        </a:p>
      </dgm:t>
    </dgm:pt>
    <dgm:pt modelId="{21B61ADD-99CF-44B7-81A5-7F7FF6B77B15}" type="pres">
      <dgm:prSet presAssocID="{981E32E2-ACD8-4852-BFCC-43E9154C25C7}" presName="Name0" presStyleCnt="0">
        <dgm:presLayoutVars>
          <dgm:dir/>
          <dgm:animLvl val="lvl"/>
          <dgm:resizeHandles val="exact"/>
        </dgm:presLayoutVars>
      </dgm:prSet>
      <dgm:spPr/>
    </dgm:pt>
    <dgm:pt modelId="{EBD79125-9758-40E8-A0F9-AB04D7A6327B}" type="pres">
      <dgm:prSet presAssocID="{EAABA172-79AE-47EC-B65F-2158E3FE62B8}" presName="linNode" presStyleCnt="0"/>
      <dgm:spPr/>
    </dgm:pt>
    <dgm:pt modelId="{629C4CCC-1D77-4889-9113-07AAF3EA8C79}" type="pres">
      <dgm:prSet presAssocID="{EAABA172-79AE-47EC-B65F-2158E3FE62B8}" presName="parentText" presStyleLbl="alignNode1" presStyleIdx="0" presStyleCnt="4">
        <dgm:presLayoutVars>
          <dgm:chMax val="1"/>
          <dgm:bulletEnabled/>
        </dgm:presLayoutVars>
      </dgm:prSet>
      <dgm:spPr/>
    </dgm:pt>
    <dgm:pt modelId="{6A46C021-F0EF-43E1-AEC1-A6C2F58C4F62}" type="pres">
      <dgm:prSet presAssocID="{EAABA172-79AE-47EC-B65F-2158E3FE62B8}" presName="descendantText" presStyleLbl="alignAccFollowNode1" presStyleIdx="0" presStyleCnt="4">
        <dgm:presLayoutVars>
          <dgm:bulletEnabled/>
        </dgm:presLayoutVars>
      </dgm:prSet>
      <dgm:spPr/>
    </dgm:pt>
    <dgm:pt modelId="{2B90F6FF-9845-4B66-9A75-54CE00F0A877}" type="pres">
      <dgm:prSet presAssocID="{EE004427-3661-4152-A166-658DE80C01BB}" presName="sp" presStyleCnt="0"/>
      <dgm:spPr/>
    </dgm:pt>
    <dgm:pt modelId="{6517483B-10D1-4013-AA9E-4A496186C086}" type="pres">
      <dgm:prSet presAssocID="{D2698AA6-5AF1-4BF1-8A55-E13B84AE04CB}" presName="linNode" presStyleCnt="0"/>
      <dgm:spPr/>
    </dgm:pt>
    <dgm:pt modelId="{59115BD7-9C31-4A89-979B-ACE3A6DC50D9}" type="pres">
      <dgm:prSet presAssocID="{D2698AA6-5AF1-4BF1-8A55-E13B84AE04CB}" presName="parentText" presStyleLbl="alignNode1" presStyleIdx="1" presStyleCnt="4">
        <dgm:presLayoutVars>
          <dgm:chMax val="1"/>
          <dgm:bulletEnabled/>
        </dgm:presLayoutVars>
      </dgm:prSet>
      <dgm:spPr/>
    </dgm:pt>
    <dgm:pt modelId="{B180F072-E2A7-40D7-8792-F075F458097B}" type="pres">
      <dgm:prSet presAssocID="{D2698AA6-5AF1-4BF1-8A55-E13B84AE04CB}" presName="descendantText" presStyleLbl="alignAccFollowNode1" presStyleIdx="1" presStyleCnt="4">
        <dgm:presLayoutVars>
          <dgm:bulletEnabled/>
        </dgm:presLayoutVars>
      </dgm:prSet>
      <dgm:spPr/>
    </dgm:pt>
    <dgm:pt modelId="{D397F309-0CE8-4FC9-8E65-634149635494}" type="pres">
      <dgm:prSet presAssocID="{0978E63C-4C29-4559-B9C6-F942EB1A7ED9}" presName="sp" presStyleCnt="0"/>
      <dgm:spPr/>
    </dgm:pt>
    <dgm:pt modelId="{06504BBF-B04E-49A3-859D-89942798BEFC}" type="pres">
      <dgm:prSet presAssocID="{C57F9DB6-C982-40A0-A2AD-05714F40F187}" presName="linNode" presStyleCnt="0"/>
      <dgm:spPr/>
    </dgm:pt>
    <dgm:pt modelId="{3DA7EF9E-22AC-4DF0-AE54-205A734241A5}" type="pres">
      <dgm:prSet presAssocID="{C57F9DB6-C982-40A0-A2AD-05714F40F187}" presName="parentText" presStyleLbl="alignNode1" presStyleIdx="2" presStyleCnt="4">
        <dgm:presLayoutVars>
          <dgm:chMax val="1"/>
          <dgm:bulletEnabled/>
        </dgm:presLayoutVars>
      </dgm:prSet>
      <dgm:spPr/>
    </dgm:pt>
    <dgm:pt modelId="{922F956C-F5CB-407F-B60F-0C83B43CAB87}" type="pres">
      <dgm:prSet presAssocID="{C57F9DB6-C982-40A0-A2AD-05714F40F187}" presName="descendantText" presStyleLbl="alignAccFollowNode1" presStyleIdx="2" presStyleCnt="4">
        <dgm:presLayoutVars>
          <dgm:bulletEnabled/>
        </dgm:presLayoutVars>
      </dgm:prSet>
      <dgm:spPr/>
    </dgm:pt>
    <dgm:pt modelId="{E75415A4-E4B6-4E9C-9EE2-B069CFEEE248}" type="pres">
      <dgm:prSet presAssocID="{FE3A50F1-893D-4D84-9656-0F4DED86AF41}" presName="sp" presStyleCnt="0"/>
      <dgm:spPr/>
    </dgm:pt>
    <dgm:pt modelId="{40BDEE6B-BDBF-47D2-9D73-960D1587B7B5}" type="pres">
      <dgm:prSet presAssocID="{7C831C1B-3729-4E71-B891-86209C0E4B78}" presName="linNode" presStyleCnt="0"/>
      <dgm:spPr/>
    </dgm:pt>
    <dgm:pt modelId="{177F6A86-D78F-4B04-92A6-04154DAF2881}" type="pres">
      <dgm:prSet presAssocID="{7C831C1B-3729-4E71-B891-86209C0E4B78}" presName="parentText" presStyleLbl="alignNode1" presStyleIdx="3" presStyleCnt="4">
        <dgm:presLayoutVars>
          <dgm:chMax val="1"/>
          <dgm:bulletEnabled/>
        </dgm:presLayoutVars>
      </dgm:prSet>
      <dgm:spPr/>
    </dgm:pt>
    <dgm:pt modelId="{44711EBE-C49D-4A5E-A4F6-4EB0C936191D}" type="pres">
      <dgm:prSet presAssocID="{7C831C1B-3729-4E71-B891-86209C0E4B78}" presName="descendantText" presStyleLbl="alignAccFollowNode1" presStyleIdx="3" presStyleCnt="4">
        <dgm:presLayoutVars>
          <dgm:bulletEnabled/>
        </dgm:presLayoutVars>
      </dgm:prSet>
      <dgm:spPr/>
    </dgm:pt>
  </dgm:ptLst>
  <dgm:cxnLst>
    <dgm:cxn modelId="{1977E213-3ED6-45E9-8044-526A87DF4E20}" srcId="{EAABA172-79AE-47EC-B65F-2158E3FE62B8}" destId="{8739A33A-5880-443C-B04A-157BAC8E6C96}" srcOrd="0" destOrd="0" parTransId="{FA387BFB-09EC-42CD-BB19-8C55A56C5CEA}" sibTransId="{F4C63AB4-9112-4320-BB20-C6969BB275A2}"/>
    <dgm:cxn modelId="{16FC1326-3326-447E-8E64-E5B9BD010E60}" type="presOf" srcId="{191A7284-3B12-469C-8B31-47F8E99680FA}" destId="{922F956C-F5CB-407F-B60F-0C83B43CAB87}" srcOrd="0" destOrd="0" presId="urn:microsoft.com/office/officeart/2016/7/layout/VerticalSolidActionList"/>
    <dgm:cxn modelId="{8DECF92A-4D9D-46D3-8149-CE3C1FD88CF4}" srcId="{C57F9DB6-C982-40A0-A2AD-05714F40F187}" destId="{191A7284-3B12-469C-8B31-47F8E99680FA}" srcOrd="0" destOrd="0" parTransId="{8D5D9473-88A9-4C2B-AB65-9E2BB70A3CAF}" sibTransId="{937B1ABC-3664-4E75-8FFF-26A96D29C561}"/>
    <dgm:cxn modelId="{CABD0833-B3BB-42C1-AE91-C4B036084594}" srcId="{981E32E2-ACD8-4852-BFCC-43E9154C25C7}" destId="{C57F9DB6-C982-40A0-A2AD-05714F40F187}" srcOrd="2" destOrd="0" parTransId="{3DAD62F3-2C04-4C27-B7A6-C20297277C2F}" sibTransId="{FE3A50F1-893D-4D84-9656-0F4DED86AF41}"/>
    <dgm:cxn modelId="{4BBC1D34-600E-41ED-8F2D-D1A90CBC237A}" type="presOf" srcId="{A45B6FD0-281F-4EBB-9202-B4BBB9CEC37E}" destId="{44711EBE-C49D-4A5E-A4F6-4EB0C936191D}" srcOrd="0" destOrd="0" presId="urn:microsoft.com/office/officeart/2016/7/layout/VerticalSolidActionList"/>
    <dgm:cxn modelId="{A758443A-A210-416F-861B-8AA4592BF171}" srcId="{981E32E2-ACD8-4852-BFCC-43E9154C25C7}" destId="{7C831C1B-3729-4E71-B891-86209C0E4B78}" srcOrd="3" destOrd="0" parTransId="{57750556-B47E-4EF3-9EB2-7A45C9395732}" sibTransId="{074BE3B3-5BCC-4C73-87D3-01E7211EF8B8}"/>
    <dgm:cxn modelId="{BA328449-A304-488F-BC49-E6D5D9405563}" type="presOf" srcId="{8739A33A-5880-443C-B04A-157BAC8E6C96}" destId="{6A46C021-F0EF-43E1-AEC1-A6C2F58C4F62}" srcOrd="0" destOrd="0" presId="urn:microsoft.com/office/officeart/2016/7/layout/VerticalSolidActionList"/>
    <dgm:cxn modelId="{F2B9456F-5C58-479E-A020-79C353B3D633}" type="presOf" srcId="{C57F9DB6-C982-40A0-A2AD-05714F40F187}" destId="{3DA7EF9E-22AC-4DF0-AE54-205A734241A5}" srcOrd="0" destOrd="0" presId="urn:microsoft.com/office/officeart/2016/7/layout/VerticalSolidActionList"/>
    <dgm:cxn modelId="{3D35A571-170E-4962-91BB-F1105AA52FA7}" type="presOf" srcId="{981E32E2-ACD8-4852-BFCC-43E9154C25C7}" destId="{21B61ADD-99CF-44B7-81A5-7F7FF6B77B15}" srcOrd="0" destOrd="0" presId="urn:microsoft.com/office/officeart/2016/7/layout/VerticalSolidActionList"/>
    <dgm:cxn modelId="{3E2B0678-26C7-40F8-9DAD-B06E780EE231}" srcId="{7C831C1B-3729-4E71-B891-86209C0E4B78}" destId="{A45B6FD0-281F-4EBB-9202-B4BBB9CEC37E}" srcOrd="0" destOrd="0" parTransId="{69448BA2-02ED-41AF-A538-FA258028C2C7}" sibTransId="{5A3F0D3E-72B9-412C-9816-6D90C00C350C}"/>
    <dgm:cxn modelId="{324ABB59-E822-4BF9-8087-840D5E8D67FB}" type="presOf" srcId="{D2767F82-4F94-4148-9E9C-FE6606287759}" destId="{B180F072-E2A7-40D7-8792-F075F458097B}" srcOrd="0" destOrd="0" presId="urn:microsoft.com/office/officeart/2016/7/layout/VerticalSolidActionList"/>
    <dgm:cxn modelId="{9C96FF93-7E80-4F06-8FDC-281AF61573BF}" srcId="{981E32E2-ACD8-4852-BFCC-43E9154C25C7}" destId="{EAABA172-79AE-47EC-B65F-2158E3FE62B8}" srcOrd="0" destOrd="0" parTransId="{8E31A69B-05AC-4123-B591-19DE74B1A1EC}" sibTransId="{EE004427-3661-4152-A166-658DE80C01BB}"/>
    <dgm:cxn modelId="{CC2874AF-FB5E-4ECA-A841-CB5FFEA2D543}" srcId="{981E32E2-ACD8-4852-BFCC-43E9154C25C7}" destId="{D2698AA6-5AF1-4BF1-8A55-E13B84AE04CB}" srcOrd="1" destOrd="0" parTransId="{BF97D376-D4EF-4BB1-9FD6-EC3FD365F1C1}" sibTransId="{0978E63C-4C29-4559-B9C6-F942EB1A7ED9}"/>
    <dgm:cxn modelId="{8C871CBD-5F43-4C23-8FAC-6C0DAD505C4A}" srcId="{D2698AA6-5AF1-4BF1-8A55-E13B84AE04CB}" destId="{D2767F82-4F94-4148-9E9C-FE6606287759}" srcOrd="0" destOrd="0" parTransId="{A92DB7E8-8F5D-47FC-BB3E-FE4B245177A8}" sibTransId="{DAE26995-7C43-4C8B-9697-A24FA7AD49C7}"/>
    <dgm:cxn modelId="{1DFFCDC9-2B28-4C30-9F68-8A8CD12DFFD9}" type="presOf" srcId="{EAABA172-79AE-47EC-B65F-2158E3FE62B8}" destId="{629C4CCC-1D77-4889-9113-07AAF3EA8C79}" srcOrd="0" destOrd="0" presId="urn:microsoft.com/office/officeart/2016/7/layout/VerticalSolidActionList"/>
    <dgm:cxn modelId="{450D91EA-6DF9-4E1A-AE94-457164279894}" type="presOf" srcId="{7C831C1B-3729-4E71-B891-86209C0E4B78}" destId="{177F6A86-D78F-4B04-92A6-04154DAF2881}" srcOrd="0" destOrd="0" presId="urn:microsoft.com/office/officeart/2016/7/layout/VerticalSolidActionList"/>
    <dgm:cxn modelId="{357AC3FE-D85D-4AA8-AABA-8E2B27FA420B}" type="presOf" srcId="{D2698AA6-5AF1-4BF1-8A55-E13B84AE04CB}" destId="{59115BD7-9C31-4A89-979B-ACE3A6DC50D9}" srcOrd="0" destOrd="0" presId="urn:microsoft.com/office/officeart/2016/7/layout/VerticalSolidActionList"/>
    <dgm:cxn modelId="{03E51F69-C409-48AC-AA92-FB296C13FE10}" type="presParOf" srcId="{21B61ADD-99CF-44B7-81A5-7F7FF6B77B15}" destId="{EBD79125-9758-40E8-A0F9-AB04D7A6327B}" srcOrd="0" destOrd="0" presId="urn:microsoft.com/office/officeart/2016/7/layout/VerticalSolidActionList"/>
    <dgm:cxn modelId="{F36CDC87-F47B-4C85-B836-524B07FE8AC5}" type="presParOf" srcId="{EBD79125-9758-40E8-A0F9-AB04D7A6327B}" destId="{629C4CCC-1D77-4889-9113-07AAF3EA8C79}" srcOrd="0" destOrd="0" presId="urn:microsoft.com/office/officeart/2016/7/layout/VerticalSolidActionList"/>
    <dgm:cxn modelId="{3F7B8753-957D-4FFB-98A1-99479FB8276A}" type="presParOf" srcId="{EBD79125-9758-40E8-A0F9-AB04D7A6327B}" destId="{6A46C021-F0EF-43E1-AEC1-A6C2F58C4F62}" srcOrd="1" destOrd="0" presId="urn:microsoft.com/office/officeart/2016/7/layout/VerticalSolidActionList"/>
    <dgm:cxn modelId="{599EA85D-0B17-4BC8-8280-0F630A760602}" type="presParOf" srcId="{21B61ADD-99CF-44B7-81A5-7F7FF6B77B15}" destId="{2B90F6FF-9845-4B66-9A75-54CE00F0A877}" srcOrd="1" destOrd="0" presId="urn:microsoft.com/office/officeart/2016/7/layout/VerticalSolidActionList"/>
    <dgm:cxn modelId="{634907A4-0BF3-42C8-A833-CD3A57AE2C0C}" type="presParOf" srcId="{21B61ADD-99CF-44B7-81A5-7F7FF6B77B15}" destId="{6517483B-10D1-4013-AA9E-4A496186C086}" srcOrd="2" destOrd="0" presId="urn:microsoft.com/office/officeart/2016/7/layout/VerticalSolidActionList"/>
    <dgm:cxn modelId="{0BB22441-F534-4F2C-B26C-9CFFB2C39B3E}" type="presParOf" srcId="{6517483B-10D1-4013-AA9E-4A496186C086}" destId="{59115BD7-9C31-4A89-979B-ACE3A6DC50D9}" srcOrd="0" destOrd="0" presId="urn:microsoft.com/office/officeart/2016/7/layout/VerticalSolidActionList"/>
    <dgm:cxn modelId="{A20BDACE-5C8F-4771-A7F2-94482844354A}" type="presParOf" srcId="{6517483B-10D1-4013-AA9E-4A496186C086}" destId="{B180F072-E2A7-40D7-8792-F075F458097B}" srcOrd="1" destOrd="0" presId="urn:microsoft.com/office/officeart/2016/7/layout/VerticalSolidActionList"/>
    <dgm:cxn modelId="{296C74FF-70F3-4D4C-AE7E-773A6041FAF1}" type="presParOf" srcId="{21B61ADD-99CF-44B7-81A5-7F7FF6B77B15}" destId="{D397F309-0CE8-4FC9-8E65-634149635494}" srcOrd="3" destOrd="0" presId="urn:microsoft.com/office/officeart/2016/7/layout/VerticalSolidActionList"/>
    <dgm:cxn modelId="{6B86B021-FBF2-4D22-B7C2-ACF4CF4869AD}" type="presParOf" srcId="{21B61ADD-99CF-44B7-81A5-7F7FF6B77B15}" destId="{06504BBF-B04E-49A3-859D-89942798BEFC}" srcOrd="4" destOrd="0" presId="urn:microsoft.com/office/officeart/2016/7/layout/VerticalSolidActionList"/>
    <dgm:cxn modelId="{CF8FA78E-B377-4359-BC37-C266718282E4}" type="presParOf" srcId="{06504BBF-B04E-49A3-859D-89942798BEFC}" destId="{3DA7EF9E-22AC-4DF0-AE54-205A734241A5}" srcOrd="0" destOrd="0" presId="urn:microsoft.com/office/officeart/2016/7/layout/VerticalSolidActionList"/>
    <dgm:cxn modelId="{7E68E278-6195-4F32-8342-36956558BFFC}" type="presParOf" srcId="{06504BBF-B04E-49A3-859D-89942798BEFC}" destId="{922F956C-F5CB-407F-B60F-0C83B43CAB87}" srcOrd="1" destOrd="0" presId="urn:microsoft.com/office/officeart/2016/7/layout/VerticalSolidActionList"/>
    <dgm:cxn modelId="{666468D9-52C9-433C-9530-CEE8F5ADB0ED}" type="presParOf" srcId="{21B61ADD-99CF-44B7-81A5-7F7FF6B77B15}" destId="{E75415A4-E4B6-4E9C-9EE2-B069CFEEE248}" srcOrd="5" destOrd="0" presId="urn:microsoft.com/office/officeart/2016/7/layout/VerticalSolidActionList"/>
    <dgm:cxn modelId="{B3798486-F729-4951-BCF8-7053D224B423}" type="presParOf" srcId="{21B61ADD-99CF-44B7-81A5-7F7FF6B77B15}" destId="{40BDEE6B-BDBF-47D2-9D73-960D1587B7B5}" srcOrd="6" destOrd="0" presId="urn:microsoft.com/office/officeart/2016/7/layout/VerticalSolidActionList"/>
    <dgm:cxn modelId="{36CDA6E8-42D1-446D-A4A4-1C4357AB19F6}" type="presParOf" srcId="{40BDEE6B-BDBF-47D2-9D73-960D1587B7B5}" destId="{177F6A86-D78F-4B04-92A6-04154DAF2881}" srcOrd="0" destOrd="0" presId="urn:microsoft.com/office/officeart/2016/7/layout/VerticalSolidActionList"/>
    <dgm:cxn modelId="{43C051EB-7695-4219-BAC5-1A05941587EC}" type="presParOf" srcId="{40BDEE6B-BDBF-47D2-9D73-960D1587B7B5}" destId="{44711EBE-C49D-4A5E-A4F6-4EB0C936191D}"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784C2-0809-4916-9AD8-53A9CD51A71D}">
      <dsp:nvSpPr>
        <dsp:cNvPr id="0" name=""/>
        <dsp:cNvSpPr/>
      </dsp:nvSpPr>
      <dsp:spPr>
        <a:xfrm>
          <a:off x="0" y="1805"/>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08F5BEB-E081-4566-AF89-7B0E2D8A5D1E}">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359BEBA-CDAB-45BF-99D4-57ABFD896C87}">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Enable “long running” functions while maintaining local state</a:t>
          </a:r>
        </a:p>
      </dsp:txBody>
      <dsp:txXfrm>
        <a:off x="1057183" y="1805"/>
        <a:ext cx="9458416" cy="915310"/>
      </dsp:txXfrm>
    </dsp:sp>
    <dsp:sp modelId="{48B3313A-7E11-4462-9F88-E3B510E1E873}">
      <dsp:nvSpPr>
        <dsp:cNvPr id="0" name=""/>
        <dsp:cNvSpPr/>
      </dsp:nvSpPr>
      <dsp:spPr>
        <a:xfrm>
          <a:off x="0" y="1145944"/>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B34D399-C835-448A-AFC0-3C3EB082E63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C1FC8B4-42C7-4C0C-BF2C-FFE5C72860C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Simplify </a:t>
          </a:r>
          <a:r>
            <a:rPr lang="en-US" sz="2200" i="1" kern="1200"/>
            <a:t>complex</a:t>
          </a:r>
          <a:r>
            <a:rPr lang="en-US" sz="2200" kern="1200"/>
            <a:t> Function coordination (chaining, etc.) </a:t>
          </a:r>
        </a:p>
      </dsp:txBody>
      <dsp:txXfrm>
        <a:off x="1057183" y="1145944"/>
        <a:ext cx="9458416" cy="915310"/>
      </dsp:txXfrm>
    </dsp:sp>
    <dsp:sp modelId="{889041DF-6630-43A4-B0E0-1CD2097FCBF1}">
      <dsp:nvSpPr>
        <dsp:cNvPr id="0" name=""/>
        <dsp:cNvSpPr/>
      </dsp:nvSpPr>
      <dsp:spPr>
        <a:xfrm>
          <a:off x="0" y="2290082"/>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63435C-91D1-4243-9E58-7AD0B18EE4EF}">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2CE4351-677A-4F75-97AE-89C5AA96F036}">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Easily call a Function from another Function</a:t>
          </a:r>
        </a:p>
      </dsp:txBody>
      <dsp:txXfrm>
        <a:off x="1057183" y="2290082"/>
        <a:ext cx="9458416" cy="915310"/>
      </dsp:txXfrm>
    </dsp:sp>
    <dsp:sp modelId="{A5AA40DF-B654-4D74-8A00-AE7507792877}">
      <dsp:nvSpPr>
        <dsp:cNvPr id="0" name=""/>
        <dsp:cNvSpPr/>
      </dsp:nvSpPr>
      <dsp:spPr>
        <a:xfrm>
          <a:off x="0" y="3434221"/>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BAB7D3B-7C0B-4164-AB01-6AD2E2D4C91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C6119D-3D07-4F76-A36D-C6F8F32FFCD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All of the above using code-only</a:t>
          </a:r>
        </a:p>
      </dsp:txBody>
      <dsp:txXfrm>
        <a:off x="1057183" y="3434221"/>
        <a:ext cx="9458416" cy="9153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97E5F-2E07-4E1B-A23C-DDA2057DFCF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D7617BE-F422-4160-84F8-E653EC8A473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F7C8A78-E1D9-44C3-B981-D62EEDADEA0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Code</a:t>
          </a:r>
          <a:r>
            <a:rPr lang="en-US" sz="2500" kern="1200" dirty="0"/>
            <a:t>: code-oriented way to implement business logic</a:t>
          </a:r>
        </a:p>
      </dsp:txBody>
      <dsp:txXfrm>
        <a:off x="1435590" y="531"/>
        <a:ext cx="9080009" cy="1242935"/>
      </dsp:txXfrm>
    </dsp:sp>
    <dsp:sp modelId="{5C94C2FA-9051-4C39-87FB-C59A84122A85}">
      <dsp:nvSpPr>
        <dsp:cNvPr id="0" name=""/>
        <dsp:cNvSpPr/>
      </dsp:nvSpPr>
      <dsp:spPr>
        <a:xfrm>
          <a:off x="0" y="1554201"/>
          <a:ext cx="10515600" cy="1242935"/>
        </a:xfrm>
        <a:prstGeom prst="roundRect">
          <a:avLst>
            <a:gd name="adj" fmla="val 10000"/>
          </a:avLst>
        </a:prstGeom>
        <a:solidFill>
          <a:schemeClr val="accent2">
            <a:hueOff val="-678469"/>
            <a:satOff val="0"/>
            <a:lumOff val="15883"/>
            <a:alphaOff val="0"/>
          </a:schemeClr>
        </a:solidFill>
        <a:ln>
          <a:noFill/>
        </a:ln>
        <a:effectLst/>
      </dsp:spPr>
      <dsp:style>
        <a:lnRef idx="0">
          <a:scrgbClr r="0" g="0" b="0"/>
        </a:lnRef>
        <a:fillRef idx="1">
          <a:scrgbClr r="0" g="0" b="0"/>
        </a:fillRef>
        <a:effectRef idx="2">
          <a:scrgbClr r="0" g="0" b="0"/>
        </a:effectRef>
        <a:fontRef idx="minor"/>
      </dsp:style>
    </dsp:sp>
    <dsp:sp modelId="{4C9927F8-A8A5-41CB-898B-027FA5AA0B4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3EDA4E-62EE-413B-8901-37F4576BD36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Stateful</a:t>
          </a:r>
          <a:r>
            <a:rPr lang="en-US" sz="2500" kern="1200" dirty="0"/>
            <a:t>: local variables and execution progress is preserved</a:t>
          </a:r>
        </a:p>
      </dsp:txBody>
      <dsp:txXfrm>
        <a:off x="1435590" y="1554201"/>
        <a:ext cx="9080009" cy="1242935"/>
      </dsp:txXfrm>
    </dsp:sp>
    <dsp:sp modelId="{031DB6DB-C34F-48D0-B44A-DFFAC72A1CBC}">
      <dsp:nvSpPr>
        <dsp:cNvPr id="0" name=""/>
        <dsp:cNvSpPr/>
      </dsp:nvSpPr>
      <dsp:spPr>
        <a:xfrm>
          <a:off x="0" y="3107870"/>
          <a:ext cx="10515600" cy="1242935"/>
        </a:xfrm>
        <a:prstGeom prst="roundRect">
          <a:avLst>
            <a:gd name="adj" fmla="val 10000"/>
          </a:avLst>
        </a:prstGeom>
        <a:solidFill>
          <a:schemeClr val="accent2">
            <a:hueOff val="-1356938"/>
            <a:satOff val="0"/>
            <a:lumOff val="31765"/>
            <a:alphaOff val="0"/>
          </a:schemeClr>
        </a:solidFill>
        <a:ln>
          <a:noFill/>
        </a:ln>
        <a:effectLst/>
      </dsp:spPr>
      <dsp:style>
        <a:lnRef idx="0">
          <a:scrgbClr r="0" g="0" b="0"/>
        </a:lnRef>
        <a:fillRef idx="1">
          <a:scrgbClr r="0" g="0" b="0"/>
        </a:fillRef>
        <a:effectRef idx="2">
          <a:scrgbClr r="0" g="0" b="0"/>
        </a:effectRef>
        <a:fontRef idx="minor"/>
      </dsp:style>
    </dsp:sp>
    <dsp:sp modelId="{F0812DC1-13EC-4000-973C-7157104958E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289B6A-2D92-4E30-8121-A8C45D03BD6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Durable</a:t>
          </a:r>
          <a:r>
            <a:rPr lang="en-US" sz="2500" kern="1200" dirty="0"/>
            <a:t>: no state is lost when the process recycles or the VM reboots</a:t>
          </a:r>
        </a:p>
      </dsp:txBody>
      <dsp:txXfrm>
        <a:off x="1435590" y="3107870"/>
        <a:ext cx="9080009"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97E5F-2E07-4E1B-A23C-DDA2057DFCF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D7617BE-F422-4160-84F8-E653EC8A4734}">
      <dsp:nvSpPr>
        <dsp:cNvPr id="0" name=""/>
        <dsp:cNvSpPr/>
      </dsp:nvSpPr>
      <dsp:spPr>
        <a:xfrm>
          <a:off x="375988" y="280191"/>
          <a:ext cx="683614" cy="68361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F7C8A78-E1D9-44C3-B981-D62EEDADEA0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Long-running:</a:t>
          </a:r>
          <a:r>
            <a:rPr lang="en-US" sz="2500" kern="1200" dirty="0"/>
            <a:t> they can theoretically run forever</a:t>
          </a:r>
        </a:p>
      </dsp:txBody>
      <dsp:txXfrm>
        <a:off x="1435590" y="531"/>
        <a:ext cx="9080009" cy="1242935"/>
      </dsp:txXfrm>
    </dsp:sp>
    <dsp:sp modelId="{5C94C2FA-9051-4C39-87FB-C59A84122A85}">
      <dsp:nvSpPr>
        <dsp:cNvPr id="0" name=""/>
        <dsp:cNvSpPr/>
      </dsp:nvSpPr>
      <dsp:spPr>
        <a:xfrm>
          <a:off x="0" y="1554201"/>
          <a:ext cx="10515600" cy="1242935"/>
        </a:xfrm>
        <a:prstGeom prst="roundRect">
          <a:avLst>
            <a:gd name="adj" fmla="val 10000"/>
          </a:avLst>
        </a:prstGeom>
        <a:solidFill>
          <a:schemeClr val="accent2">
            <a:hueOff val="-678469"/>
            <a:satOff val="0"/>
            <a:lumOff val="15883"/>
            <a:alphaOff val="0"/>
          </a:schemeClr>
        </a:solidFill>
        <a:ln>
          <a:noFill/>
        </a:ln>
        <a:effectLst/>
      </dsp:spPr>
      <dsp:style>
        <a:lnRef idx="0">
          <a:scrgbClr r="0" g="0" b="0"/>
        </a:lnRef>
        <a:fillRef idx="1">
          <a:scrgbClr r="0" g="0" b="0"/>
        </a:fillRef>
        <a:effectRef idx="2">
          <a:scrgbClr r="0" g="0" b="0"/>
        </a:effectRef>
        <a:fontRef idx="minor"/>
      </dsp:style>
    </dsp:sp>
    <dsp:sp modelId="{4C9927F8-A8A5-41CB-898B-027FA5AA0B4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3EDA4E-62EE-413B-8901-37F4576BD36D}">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Can go to sleep</a:t>
          </a:r>
          <a:r>
            <a:rPr lang="en-US" sz="2500" kern="1200" dirty="0"/>
            <a:t> (dehydrate) and </a:t>
          </a:r>
          <a:r>
            <a:rPr lang="en-US" sz="2500" b="1" kern="1200" dirty="0"/>
            <a:t>billing can be stopped</a:t>
          </a:r>
          <a:r>
            <a:rPr lang="en-US" sz="2500" kern="1200" dirty="0"/>
            <a:t> while waiting for results</a:t>
          </a:r>
        </a:p>
      </dsp:txBody>
      <dsp:txXfrm>
        <a:off x="1435590" y="1554201"/>
        <a:ext cx="9080009" cy="1242935"/>
      </dsp:txXfrm>
    </dsp:sp>
    <dsp:sp modelId="{031DB6DB-C34F-48D0-B44A-DFFAC72A1CBC}">
      <dsp:nvSpPr>
        <dsp:cNvPr id="0" name=""/>
        <dsp:cNvSpPr/>
      </dsp:nvSpPr>
      <dsp:spPr>
        <a:xfrm>
          <a:off x="0" y="3107870"/>
          <a:ext cx="10515600" cy="1242935"/>
        </a:xfrm>
        <a:prstGeom prst="roundRect">
          <a:avLst>
            <a:gd name="adj" fmla="val 10000"/>
          </a:avLst>
        </a:prstGeom>
        <a:solidFill>
          <a:schemeClr val="accent2">
            <a:hueOff val="-1356938"/>
            <a:satOff val="0"/>
            <a:lumOff val="31765"/>
            <a:alphaOff val="0"/>
          </a:schemeClr>
        </a:solidFill>
        <a:ln>
          <a:noFill/>
        </a:ln>
        <a:effectLst/>
      </dsp:spPr>
      <dsp:style>
        <a:lnRef idx="0">
          <a:scrgbClr r="0" g="0" b="0"/>
        </a:lnRef>
        <a:fillRef idx="1">
          <a:scrgbClr r="0" g="0" b="0"/>
        </a:fillRef>
        <a:effectRef idx="2">
          <a:scrgbClr r="0" g="0" b="0"/>
        </a:effectRef>
        <a:fontRef idx="minor"/>
      </dsp:style>
    </dsp:sp>
    <dsp:sp modelId="{F0812DC1-13EC-4000-973C-7157104958E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289B6A-2D92-4E30-8121-A8C45D03BD6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kern="1200" dirty="0"/>
            <a:t>Automatically wake up</a:t>
          </a:r>
          <a:r>
            <a:rPr lang="en-US" sz="2500" kern="1200" dirty="0"/>
            <a:t> (hydrate) when there is more work to do</a:t>
          </a:r>
        </a:p>
      </dsp:txBody>
      <dsp:txXfrm>
        <a:off x="1435590" y="3107870"/>
        <a:ext cx="9080009" cy="12429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DB6DB-C34F-48D0-B44A-DFFAC72A1CBC}">
      <dsp:nvSpPr>
        <dsp:cNvPr id="0" name=""/>
        <dsp:cNvSpPr/>
      </dsp:nvSpPr>
      <dsp:spPr>
        <a:xfrm>
          <a:off x="0" y="1522968"/>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812DC1-13EC-4000-973C-7157104958EC}">
      <dsp:nvSpPr>
        <dsp:cNvPr id="0" name=""/>
        <dsp:cNvSpPr/>
      </dsp:nvSpPr>
      <dsp:spPr>
        <a:xfrm>
          <a:off x="394883" y="1816683"/>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289B6A-2D92-4E30-8121-A8C45D03BD6B}">
      <dsp:nvSpPr>
        <dsp:cNvPr id="0" name=""/>
        <dsp:cNvSpPr/>
      </dsp:nvSpPr>
      <dsp:spPr>
        <a:xfrm>
          <a:off x="1507738" y="1522968"/>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b="1" kern="1200" dirty="0"/>
            <a:t>Scalable</a:t>
          </a:r>
          <a:r>
            <a:rPr lang="en-US" sz="2500" kern="1200" dirty="0"/>
            <a:t>: queue-based messaging allows for massive scale-out.</a:t>
          </a:r>
        </a:p>
      </dsp:txBody>
      <dsp:txXfrm>
        <a:off x="1507738" y="1522968"/>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9CE84-60F1-4BB2-B909-63A46E67B8E1}">
      <dsp:nvSpPr>
        <dsp:cNvPr id="0" name=""/>
        <dsp:cNvSpPr/>
      </dsp:nvSpPr>
      <dsp:spPr>
        <a:xfrm>
          <a:off x="0" y="0"/>
          <a:ext cx="8938260" cy="1305401"/>
        </a:xfrm>
        <a:prstGeom prst="roundRect">
          <a:avLst>
            <a:gd name="adj" fmla="val 10000"/>
          </a:avLst>
        </a:prstGeom>
        <a:solidFill>
          <a:schemeClr val="accent2">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Advanced feature for writing long-running orchestrations as a single C# / JavaScript function. No JSON schemas. No designer.</a:t>
          </a:r>
        </a:p>
      </dsp:txBody>
      <dsp:txXfrm>
        <a:off x="38234" y="38234"/>
        <a:ext cx="7529629" cy="1228933"/>
      </dsp:txXfrm>
    </dsp:sp>
    <dsp:sp modelId="{860D4094-84ED-4C2D-92C3-5C9E561C58B1}">
      <dsp:nvSpPr>
        <dsp:cNvPr id="0" name=""/>
        <dsp:cNvSpPr/>
      </dsp:nvSpPr>
      <dsp:spPr>
        <a:xfrm>
          <a:off x="788669" y="1522968"/>
          <a:ext cx="8938260" cy="1305401"/>
        </a:xfrm>
        <a:prstGeom prst="roundRect">
          <a:avLst>
            <a:gd name="adj" fmla="val 10000"/>
          </a:avLst>
        </a:prstGeom>
        <a:solidFill>
          <a:schemeClr val="accent2">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New </a:t>
          </a:r>
          <a:r>
            <a:rPr lang="en-US" sz="2300" b="1" kern="1200"/>
            <a:t>orchestrator functions</a:t>
          </a:r>
          <a:r>
            <a:rPr lang="en-US" sz="2300" kern="1200"/>
            <a:t> can synchronously or asynchronously call other functions.</a:t>
          </a:r>
        </a:p>
      </dsp:txBody>
      <dsp:txXfrm>
        <a:off x="826903" y="1561202"/>
        <a:ext cx="7224611" cy="1228933"/>
      </dsp:txXfrm>
    </dsp:sp>
    <dsp:sp modelId="{8566FEA4-760C-44F8-AEB7-618F401E0F3E}">
      <dsp:nvSpPr>
        <dsp:cNvPr id="0" name=""/>
        <dsp:cNvSpPr/>
      </dsp:nvSpPr>
      <dsp:spPr>
        <a:xfrm>
          <a:off x="1577339" y="3045936"/>
          <a:ext cx="8938260" cy="1305401"/>
        </a:xfrm>
        <a:prstGeom prst="roundRect">
          <a:avLst>
            <a:gd name="adj" fmla="val 10000"/>
          </a:avLst>
        </a:prstGeom>
        <a:solidFill>
          <a:schemeClr val="accent2">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Automatic </a:t>
          </a:r>
          <a:r>
            <a:rPr lang="en-US" sz="2300" b="1" kern="1200"/>
            <a:t>checkpointing</a:t>
          </a:r>
          <a:r>
            <a:rPr lang="en-US" sz="2300" kern="1200"/>
            <a:t>, enabling “long running” functions.</a:t>
          </a:r>
        </a:p>
      </dsp:txBody>
      <dsp:txXfrm>
        <a:off x="1615573" y="3084170"/>
        <a:ext cx="7224611" cy="1228933"/>
      </dsp:txXfrm>
    </dsp:sp>
    <dsp:sp modelId="{495D2E53-4FF0-4CF3-A20A-6F66483E60BC}">
      <dsp:nvSpPr>
        <dsp:cNvPr id="0" name=""/>
        <dsp:cNvSpPr/>
      </dsp:nvSpPr>
      <dsp:spPr>
        <a:xfrm>
          <a:off x="8089749" y="989929"/>
          <a:ext cx="848510" cy="848510"/>
        </a:xfrm>
        <a:prstGeom prst="downArrow">
          <a:avLst>
            <a:gd name="adj1" fmla="val 55000"/>
            <a:gd name="adj2" fmla="val 45000"/>
          </a:avLst>
        </a:prstGeom>
        <a:solidFill>
          <a:srgbClr val="FFC000">
            <a:alpha val="90000"/>
          </a:srgb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280664" y="989929"/>
        <a:ext cx="466680" cy="638504"/>
      </dsp:txXfrm>
    </dsp:sp>
    <dsp:sp modelId="{2F96E07F-FB17-42B5-B699-90B4BF294FD2}">
      <dsp:nvSpPr>
        <dsp:cNvPr id="0" name=""/>
        <dsp:cNvSpPr/>
      </dsp:nvSpPr>
      <dsp:spPr>
        <a:xfrm>
          <a:off x="8878419" y="2504195"/>
          <a:ext cx="848510" cy="848510"/>
        </a:xfrm>
        <a:prstGeom prst="downArrow">
          <a:avLst>
            <a:gd name="adj1" fmla="val 55000"/>
            <a:gd name="adj2" fmla="val 45000"/>
          </a:avLst>
        </a:prstGeom>
        <a:solidFill>
          <a:srgbClr val="FFC000">
            <a:alpha val="90000"/>
          </a:srgb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069334" y="2504195"/>
        <a:ext cx="466680" cy="638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FF1E9-F138-4CBE-873A-2DEB69B33495}">
      <dsp:nvSpPr>
        <dsp:cNvPr id="0" name=""/>
        <dsp:cNvSpPr/>
      </dsp:nvSpPr>
      <dsp:spPr>
        <a:xfrm>
          <a:off x="0" y="707092"/>
          <a:ext cx="10515600" cy="1305401"/>
        </a:xfrm>
        <a:prstGeom prst="roundRect">
          <a:avLst>
            <a:gd name="adj" fmla="val 10000"/>
          </a:avLst>
        </a:prstGeom>
        <a:solidFill>
          <a:schemeClr val="accent2">
            <a:lumMod val="50000"/>
            <a:lumOff val="50000"/>
          </a:schemeClr>
        </a:solidFill>
        <a:ln>
          <a:noFill/>
        </a:ln>
        <a:effectLst/>
      </dsp:spPr>
      <dsp:style>
        <a:lnRef idx="0">
          <a:scrgbClr r="0" g="0" b="0"/>
        </a:lnRef>
        <a:fillRef idx="1">
          <a:scrgbClr r="0" g="0" b="0"/>
        </a:fillRef>
        <a:effectRef idx="0">
          <a:scrgbClr r="0" g="0" b="0"/>
        </a:effectRef>
        <a:fontRef idx="minor"/>
      </dsp:style>
    </dsp:sp>
    <dsp:sp modelId="{90E9B528-0137-4481-97BF-33D3C458F1A0}">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6B778C-D22D-4C76-BEB9-311E6E433A0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dirty="0"/>
            <a:t>Solves a variety of complex, transactional coding problems in serverless apps</a:t>
          </a:r>
        </a:p>
      </dsp:txBody>
      <dsp:txXfrm>
        <a:off x="1507738" y="707092"/>
        <a:ext cx="9007861" cy="1305401"/>
      </dsp:txXfrm>
    </dsp:sp>
    <dsp:sp modelId="{2A1F54B4-D767-4B9B-B39C-E6C5F33B3C15}">
      <dsp:nvSpPr>
        <dsp:cNvPr id="0" name=""/>
        <dsp:cNvSpPr/>
      </dsp:nvSpPr>
      <dsp:spPr>
        <a:xfrm>
          <a:off x="0" y="2338844"/>
          <a:ext cx="10515600" cy="1305401"/>
        </a:xfrm>
        <a:prstGeom prst="roundRect">
          <a:avLst>
            <a:gd name="adj" fmla="val 10000"/>
          </a:avLst>
        </a:prstGeom>
        <a:solidFill>
          <a:schemeClr val="accent2">
            <a:lumMod val="50000"/>
            <a:lumOff val="50000"/>
          </a:schemeClr>
        </a:solidFill>
        <a:ln>
          <a:noFill/>
        </a:ln>
        <a:effectLst/>
      </dsp:spPr>
      <dsp:style>
        <a:lnRef idx="0">
          <a:scrgbClr r="0" g="0" b="0"/>
        </a:lnRef>
        <a:fillRef idx="1">
          <a:scrgbClr r="0" g="0" b="0"/>
        </a:fillRef>
        <a:effectRef idx="0">
          <a:scrgbClr r="0" g="0" b="0"/>
        </a:effectRef>
        <a:fontRef idx="minor"/>
      </dsp:style>
    </dsp:sp>
    <dsp:sp modelId="{D8D63614-83B5-438A-A8DE-229F266B1DA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EC18DF-1F50-4457-BF50-C5643ED023FE}">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kern="1200" dirty="0"/>
            <a:t>Built on the open source Durable Task Framework</a:t>
          </a:r>
        </a:p>
      </dsp:txBody>
      <dsp:txXfrm>
        <a:off x="1507738" y="2338844"/>
        <a:ext cx="9007861" cy="1305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D88C9-C953-4A26-87E9-36E471C4D78F}">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FF1268F-AE0D-42DE-A098-D35DAA5E9921}">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Activity functions and orchestrator client functions can be any supported language</a:t>
          </a:r>
        </a:p>
      </dsp:txBody>
      <dsp:txXfrm>
        <a:off x="383617" y="1447754"/>
        <a:ext cx="2847502" cy="1768010"/>
      </dsp:txXfrm>
    </dsp:sp>
    <dsp:sp modelId="{47F0FC5D-C3C6-4A60-82B7-711B1B0E54B7}">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2692761-DAB0-4A44-93CE-DF469D2D5177}">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Orchestrator functions support C# (GA) &amp; JavaScript (Preview)</a:t>
          </a:r>
        </a:p>
      </dsp:txBody>
      <dsp:txXfrm>
        <a:off x="3998355" y="1447754"/>
        <a:ext cx="2847502" cy="1768010"/>
      </dsp:txXfrm>
    </dsp:sp>
    <dsp:sp modelId="{AD7B61AD-621C-44B6-B923-A81DE31D62D8}">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3094F06-58FD-4AB0-A56B-1D4FB25D6327}">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What language do you want?</a:t>
          </a:r>
        </a:p>
      </dsp:txBody>
      <dsp:txXfrm>
        <a:off x="7613092" y="1447754"/>
        <a:ext cx="2847502" cy="1768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5845-73B3-43A0-9171-87658A4ABEDB}">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FCF51-F8CE-4E95-A01F-1C14D7A563DB}">
      <dsp:nvSpPr>
        <dsp:cNvPr id="0" name=""/>
        <dsp:cNvSpPr/>
      </dsp:nvSpPr>
      <dsp:spPr>
        <a:xfrm>
          <a:off x="276881" y="207750"/>
          <a:ext cx="503420" cy="5034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590088-CA33-4E0B-B3F5-2D4BF80F873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Output binding</a:t>
          </a:r>
        </a:p>
      </dsp:txBody>
      <dsp:txXfrm>
        <a:off x="1057183" y="1805"/>
        <a:ext cx="9458416" cy="915310"/>
      </dsp:txXfrm>
    </dsp:sp>
    <dsp:sp modelId="{719EF277-201A-4654-97B5-D2152FF7D861}">
      <dsp:nvSpPr>
        <dsp:cNvPr id="0" name=""/>
        <dsp:cNvSpPr/>
      </dsp:nvSpPr>
      <dsp:spPr>
        <a:xfrm>
          <a:off x="0" y="1145724"/>
          <a:ext cx="10515600" cy="915310"/>
        </a:xfrm>
        <a:prstGeom prst="roundRect">
          <a:avLst>
            <a:gd name="adj" fmla="val 10000"/>
          </a:avLst>
        </a:prstGeom>
        <a:solidFill>
          <a:schemeClr val="accent2">
            <a:hueOff val="-452313"/>
            <a:satOff val="0"/>
            <a:lumOff val="10588"/>
            <a:alphaOff val="0"/>
          </a:schemeClr>
        </a:solidFill>
        <a:ln>
          <a:noFill/>
        </a:ln>
        <a:effectLst/>
      </dsp:spPr>
      <dsp:style>
        <a:lnRef idx="0">
          <a:scrgbClr r="0" g="0" b="0"/>
        </a:lnRef>
        <a:fillRef idx="1">
          <a:scrgbClr r="0" g="0" b="0"/>
        </a:fillRef>
        <a:effectRef idx="0">
          <a:scrgbClr r="0" g="0" b="0"/>
        </a:effectRef>
        <a:fontRef idx="minor"/>
      </dsp:style>
    </dsp:sp>
    <dsp:sp modelId="{1C5EA9A8-A458-4EE9-8C69-77766B0118B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E2ECEB-88A3-4ED5-9049-84F32711DE0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Start new orchestrator instances / Fetch Status</a:t>
          </a:r>
        </a:p>
      </dsp:txBody>
      <dsp:txXfrm>
        <a:off x="1057183" y="1145944"/>
        <a:ext cx="9458416" cy="915310"/>
      </dsp:txXfrm>
    </dsp:sp>
    <dsp:sp modelId="{C1777C0D-9B37-4808-929D-F38806878A31}">
      <dsp:nvSpPr>
        <dsp:cNvPr id="0" name=""/>
        <dsp:cNvSpPr/>
      </dsp:nvSpPr>
      <dsp:spPr>
        <a:xfrm>
          <a:off x="0" y="2290082"/>
          <a:ext cx="10515600" cy="915310"/>
        </a:xfrm>
        <a:prstGeom prst="roundRect">
          <a:avLst>
            <a:gd name="adj" fmla="val 10000"/>
          </a:avLst>
        </a:prstGeom>
        <a:solidFill>
          <a:schemeClr val="accent2">
            <a:hueOff val="-904625"/>
            <a:satOff val="0"/>
            <a:lumOff val="21177"/>
            <a:alphaOff val="0"/>
          </a:schemeClr>
        </a:solidFill>
        <a:ln>
          <a:noFill/>
        </a:ln>
        <a:effectLst/>
      </dsp:spPr>
      <dsp:style>
        <a:lnRef idx="0">
          <a:scrgbClr r="0" g="0" b="0"/>
        </a:lnRef>
        <a:fillRef idx="1">
          <a:scrgbClr r="0" g="0" b="0"/>
        </a:fillRef>
        <a:effectRef idx="0">
          <a:scrgbClr r="0" g="0" b="0"/>
        </a:effectRef>
        <a:fontRef idx="minor"/>
      </dsp:style>
    </dsp:sp>
    <dsp:sp modelId="{0CD74D38-3457-4252-B944-FDEFD14056AE}">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D36822-06BA-4766-9FF1-B54874801A2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Terminate instances</a:t>
          </a:r>
        </a:p>
      </dsp:txBody>
      <dsp:txXfrm>
        <a:off x="1057183" y="2290082"/>
        <a:ext cx="9458416" cy="915310"/>
      </dsp:txXfrm>
    </dsp:sp>
    <dsp:sp modelId="{73D80686-D9F1-447A-9DA7-AA792053F8C6}">
      <dsp:nvSpPr>
        <dsp:cNvPr id="0" name=""/>
        <dsp:cNvSpPr/>
      </dsp:nvSpPr>
      <dsp:spPr>
        <a:xfrm>
          <a:off x="0" y="3434221"/>
          <a:ext cx="10515600" cy="915310"/>
        </a:xfrm>
        <a:prstGeom prst="roundRect">
          <a:avLst>
            <a:gd name="adj" fmla="val 10000"/>
          </a:avLst>
        </a:prstGeom>
        <a:solidFill>
          <a:schemeClr val="accent2">
            <a:hueOff val="-1356938"/>
            <a:satOff val="0"/>
            <a:lumOff val="31765"/>
            <a:alphaOff val="0"/>
          </a:schemeClr>
        </a:solidFill>
        <a:ln>
          <a:noFill/>
        </a:ln>
        <a:effectLst/>
      </dsp:spPr>
      <dsp:style>
        <a:lnRef idx="0">
          <a:scrgbClr r="0" g="0" b="0"/>
        </a:lnRef>
        <a:fillRef idx="1">
          <a:scrgbClr r="0" g="0" b="0"/>
        </a:fillRef>
        <a:effectRef idx="0">
          <a:scrgbClr r="0" g="0" b="0"/>
        </a:effectRef>
        <a:fontRef idx="minor"/>
      </dsp:style>
    </dsp:sp>
    <dsp:sp modelId="{25242B45-A5D0-4007-B07F-50875557B2F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34C738-DD45-4757-BAA1-D70A75A7499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Send event notifications</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5845-73B3-43A0-9171-87658A4ABEDB}">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FCF51-F8CE-4E95-A01F-1C14D7A563D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590088-CA33-4E0B-B3F5-2D4BF80F873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Triggers orchestrator functions</a:t>
          </a:r>
        </a:p>
      </dsp:txBody>
      <dsp:txXfrm>
        <a:off x="1057183" y="1805"/>
        <a:ext cx="9458416" cy="915310"/>
      </dsp:txXfrm>
    </dsp:sp>
    <dsp:sp modelId="{719EF277-201A-4654-97B5-D2152FF7D861}">
      <dsp:nvSpPr>
        <dsp:cNvPr id="0" name=""/>
        <dsp:cNvSpPr/>
      </dsp:nvSpPr>
      <dsp:spPr>
        <a:xfrm>
          <a:off x="0" y="1145944"/>
          <a:ext cx="10515600" cy="915310"/>
        </a:xfrm>
        <a:prstGeom prst="roundRect">
          <a:avLst>
            <a:gd name="adj" fmla="val 10000"/>
          </a:avLst>
        </a:prstGeom>
        <a:solidFill>
          <a:schemeClr val="accent2">
            <a:hueOff val="-452313"/>
            <a:satOff val="0"/>
            <a:lumOff val="10588"/>
            <a:alphaOff val="0"/>
          </a:schemeClr>
        </a:solidFill>
        <a:ln>
          <a:noFill/>
        </a:ln>
        <a:effectLst/>
      </dsp:spPr>
      <dsp:style>
        <a:lnRef idx="0">
          <a:scrgbClr r="0" g="0" b="0"/>
        </a:lnRef>
        <a:fillRef idx="1">
          <a:scrgbClr r="0" g="0" b="0"/>
        </a:fillRef>
        <a:effectRef idx="0">
          <a:scrgbClr r="0" g="0" b="0"/>
        </a:effectRef>
        <a:fontRef idx="minor"/>
      </dsp:style>
    </dsp:sp>
    <dsp:sp modelId="{1C5EA9A8-A458-4EE9-8C69-77766B0118B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E2ECEB-88A3-4ED5-9049-84F32711DE0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Polls control-queue</a:t>
          </a:r>
        </a:p>
      </dsp:txBody>
      <dsp:txXfrm>
        <a:off x="1057183" y="1145944"/>
        <a:ext cx="9458416" cy="915310"/>
      </dsp:txXfrm>
    </dsp:sp>
    <dsp:sp modelId="{C1777C0D-9B37-4808-929D-F38806878A31}">
      <dsp:nvSpPr>
        <dsp:cNvPr id="0" name=""/>
        <dsp:cNvSpPr/>
      </dsp:nvSpPr>
      <dsp:spPr>
        <a:xfrm>
          <a:off x="0" y="2290082"/>
          <a:ext cx="10515600" cy="915310"/>
        </a:xfrm>
        <a:prstGeom prst="roundRect">
          <a:avLst>
            <a:gd name="adj" fmla="val 10000"/>
          </a:avLst>
        </a:prstGeom>
        <a:solidFill>
          <a:schemeClr val="accent2">
            <a:hueOff val="-904625"/>
            <a:satOff val="0"/>
            <a:lumOff val="21177"/>
            <a:alphaOff val="0"/>
          </a:schemeClr>
        </a:solidFill>
        <a:ln>
          <a:noFill/>
        </a:ln>
        <a:effectLst/>
      </dsp:spPr>
      <dsp:style>
        <a:lnRef idx="0">
          <a:scrgbClr r="0" g="0" b="0"/>
        </a:lnRef>
        <a:fillRef idx="1">
          <a:scrgbClr r="0" g="0" b="0"/>
        </a:fillRef>
        <a:effectRef idx="0">
          <a:scrgbClr r="0" g="0" b="0"/>
        </a:effectRef>
        <a:fontRef idx="minor"/>
      </dsp:style>
    </dsp:sp>
    <dsp:sp modelId="{0CD74D38-3457-4252-B944-FDEFD14056AE}">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D36822-06BA-4766-9FF1-B54874801A2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Partition-aware</a:t>
          </a:r>
        </a:p>
      </dsp:txBody>
      <dsp:txXfrm>
        <a:off x="1057183" y="2290082"/>
        <a:ext cx="9458416" cy="915310"/>
      </dsp:txXfrm>
    </dsp:sp>
    <dsp:sp modelId="{73D80686-D9F1-447A-9DA7-AA792053F8C6}">
      <dsp:nvSpPr>
        <dsp:cNvPr id="0" name=""/>
        <dsp:cNvSpPr/>
      </dsp:nvSpPr>
      <dsp:spPr>
        <a:xfrm>
          <a:off x="0" y="3434221"/>
          <a:ext cx="10515600" cy="915310"/>
        </a:xfrm>
        <a:prstGeom prst="roundRect">
          <a:avLst>
            <a:gd name="adj" fmla="val 10000"/>
          </a:avLst>
        </a:prstGeom>
        <a:solidFill>
          <a:schemeClr val="accent2">
            <a:hueOff val="-1356938"/>
            <a:satOff val="0"/>
            <a:lumOff val="31765"/>
            <a:alphaOff val="0"/>
          </a:schemeClr>
        </a:solidFill>
        <a:ln>
          <a:noFill/>
        </a:ln>
        <a:effectLst/>
      </dsp:spPr>
      <dsp:style>
        <a:lnRef idx="0">
          <a:scrgbClr r="0" g="0" b="0"/>
        </a:lnRef>
        <a:fillRef idx="1">
          <a:scrgbClr r="0" g="0" b="0"/>
        </a:fillRef>
        <a:effectRef idx="0">
          <a:scrgbClr r="0" g="0" b="0"/>
        </a:effectRef>
        <a:fontRef idx="minor"/>
      </dsp:style>
    </dsp:sp>
    <dsp:sp modelId="{25242B45-A5D0-4007-B07F-50875557B2F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34C738-DD45-4757-BAA1-D70A75A7499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Handles return values</a:t>
          </a:r>
        </a:p>
      </dsp:txBody>
      <dsp:txXfrm>
        <a:off x="1057183" y="3434221"/>
        <a:ext cx="9458416" cy="915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35845-73B3-43A0-9171-87658A4ABEDB}">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FCF51-F8CE-4E95-A01F-1C14D7A563D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590088-CA33-4E0B-B3F5-2D4BF80F873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Triggers activity functions</a:t>
          </a:r>
        </a:p>
      </dsp:txBody>
      <dsp:txXfrm>
        <a:off x="1057183" y="1805"/>
        <a:ext cx="9458416" cy="915310"/>
      </dsp:txXfrm>
    </dsp:sp>
    <dsp:sp modelId="{719EF277-201A-4654-97B5-D2152FF7D861}">
      <dsp:nvSpPr>
        <dsp:cNvPr id="0" name=""/>
        <dsp:cNvSpPr/>
      </dsp:nvSpPr>
      <dsp:spPr>
        <a:xfrm>
          <a:off x="0" y="1145944"/>
          <a:ext cx="10515600" cy="915310"/>
        </a:xfrm>
        <a:prstGeom prst="roundRect">
          <a:avLst>
            <a:gd name="adj" fmla="val 10000"/>
          </a:avLst>
        </a:prstGeom>
        <a:solidFill>
          <a:schemeClr val="accent2">
            <a:hueOff val="-452313"/>
            <a:satOff val="0"/>
            <a:lumOff val="10588"/>
            <a:alphaOff val="0"/>
          </a:schemeClr>
        </a:solidFill>
        <a:ln>
          <a:noFill/>
        </a:ln>
        <a:effectLst/>
      </dsp:spPr>
      <dsp:style>
        <a:lnRef idx="0">
          <a:scrgbClr r="0" g="0" b="0"/>
        </a:lnRef>
        <a:fillRef idx="1">
          <a:scrgbClr r="0" g="0" b="0"/>
        </a:fillRef>
        <a:effectRef idx="0">
          <a:scrgbClr r="0" g="0" b="0"/>
        </a:effectRef>
        <a:fontRef idx="minor"/>
      </dsp:style>
    </dsp:sp>
    <dsp:sp modelId="{1C5EA9A8-A458-4EE9-8C69-77766B0118B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E2ECEB-88A3-4ED5-9049-84F32711DE0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Polls work-item queue</a:t>
          </a:r>
        </a:p>
      </dsp:txBody>
      <dsp:txXfrm>
        <a:off x="1057183" y="1145944"/>
        <a:ext cx="9458416" cy="915310"/>
      </dsp:txXfrm>
    </dsp:sp>
    <dsp:sp modelId="{C1777C0D-9B37-4808-929D-F38806878A31}">
      <dsp:nvSpPr>
        <dsp:cNvPr id="0" name=""/>
        <dsp:cNvSpPr/>
      </dsp:nvSpPr>
      <dsp:spPr>
        <a:xfrm>
          <a:off x="0" y="2290082"/>
          <a:ext cx="10515600" cy="915310"/>
        </a:xfrm>
        <a:prstGeom prst="roundRect">
          <a:avLst>
            <a:gd name="adj" fmla="val 10000"/>
          </a:avLst>
        </a:prstGeom>
        <a:solidFill>
          <a:schemeClr val="accent2">
            <a:hueOff val="-904625"/>
            <a:satOff val="0"/>
            <a:lumOff val="21177"/>
            <a:alphaOff val="0"/>
          </a:schemeClr>
        </a:solidFill>
        <a:ln>
          <a:noFill/>
        </a:ln>
        <a:effectLst/>
      </dsp:spPr>
      <dsp:style>
        <a:lnRef idx="0">
          <a:scrgbClr r="0" g="0" b="0"/>
        </a:lnRef>
        <a:fillRef idx="1">
          <a:scrgbClr r="0" g="0" b="0"/>
        </a:fillRef>
        <a:effectRef idx="0">
          <a:scrgbClr r="0" g="0" b="0"/>
        </a:effectRef>
        <a:fontRef idx="minor"/>
      </dsp:style>
    </dsp:sp>
    <dsp:sp modelId="{0CD74D38-3457-4252-B944-FDEFD14056AE}">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D36822-06BA-4766-9FF1-B54874801A2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Stateless</a:t>
          </a:r>
        </a:p>
      </dsp:txBody>
      <dsp:txXfrm>
        <a:off x="1057183" y="2290082"/>
        <a:ext cx="9458416" cy="915310"/>
      </dsp:txXfrm>
    </dsp:sp>
    <dsp:sp modelId="{73D80686-D9F1-447A-9DA7-AA792053F8C6}">
      <dsp:nvSpPr>
        <dsp:cNvPr id="0" name=""/>
        <dsp:cNvSpPr/>
      </dsp:nvSpPr>
      <dsp:spPr>
        <a:xfrm>
          <a:off x="0" y="3434221"/>
          <a:ext cx="10515600" cy="915310"/>
        </a:xfrm>
        <a:prstGeom prst="roundRect">
          <a:avLst>
            <a:gd name="adj" fmla="val 10000"/>
          </a:avLst>
        </a:prstGeom>
        <a:solidFill>
          <a:schemeClr val="accent2">
            <a:hueOff val="-1356938"/>
            <a:satOff val="0"/>
            <a:lumOff val="31765"/>
            <a:alphaOff val="0"/>
          </a:schemeClr>
        </a:solidFill>
        <a:ln>
          <a:noFill/>
        </a:ln>
        <a:effectLst/>
      </dsp:spPr>
      <dsp:style>
        <a:lnRef idx="0">
          <a:scrgbClr r="0" g="0" b="0"/>
        </a:lnRef>
        <a:fillRef idx="1">
          <a:scrgbClr r="0" g="0" b="0"/>
        </a:fillRef>
        <a:effectRef idx="0">
          <a:scrgbClr r="0" g="0" b="0"/>
        </a:effectRef>
        <a:fontRef idx="minor"/>
      </dsp:style>
    </dsp:sp>
    <dsp:sp modelId="{25242B45-A5D0-4007-B07F-50875557B2F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34C738-DD45-4757-BAA1-D70A75A7499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dirty="0"/>
            <a:t>Handles return values</a:t>
          </a:r>
        </a:p>
      </dsp:txBody>
      <dsp:txXfrm>
        <a:off x="1057183" y="3434221"/>
        <a:ext cx="9458416"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B3987-E8D1-46EB-9845-143A63641450}">
      <dsp:nvSpPr>
        <dsp:cNvPr id="0" name=""/>
        <dsp:cNvSpPr/>
      </dsp:nvSpPr>
      <dsp:spPr>
        <a:xfrm>
          <a:off x="0" y="0"/>
          <a:ext cx="6492875" cy="0"/>
        </a:xfrm>
        <a:prstGeom prst="line">
          <a:avLst/>
        </a:prstGeom>
        <a:solidFill>
          <a:schemeClr val="accent5">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7DC6EDA-BD5B-438A-A77A-602D23046E81}">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Orchestrator code is replayed on every rehydration to restore all local state (local variables, </a:t>
          </a:r>
          <a:r>
            <a:rPr lang="en-US" sz="3700" kern="1200" dirty="0" err="1"/>
            <a:t>etc</a:t>
          </a:r>
          <a:r>
            <a:rPr lang="en-US" sz="3700" kern="1200" dirty="0"/>
            <a:t>)</a:t>
          </a:r>
        </a:p>
      </dsp:txBody>
      <dsp:txXfrm>
        <a:off x="0" y="0"/>
        <a:ext cx="6492875" cy="2552700"/>
      </dsp:txXfrm>
    </dsp:sp>
    <dsp:sp modelId="{14928801-97F0-4291-A336-AFCC2F7F0C35}">
      <dsp:nvSpPr>
        <dsp:cNvPr id="0" name=""/>
        <dsp:cNvSpPr/>
      </dsp:nvSpPr>
      <dsp:spPr>
        <a:xfrm>
          <a:off x="0" y="2552700"/>
          <a:ext cx="6492875" cy="0"/>
        </a:xfrm>
        <a:prstGeom prst="line">
          <a:avLst/>
        </a:prstGeom>
        <a:solidFill>
          <a:schemeClr val="accent5">
            <a:hueOff val="0"/>
            <a:satOff val="0"/>
            <a:lumOff val="45098"/>
            <a:alphaOff val="0"/>
          </a:schemeClr>
        </a:solidFill>
        <a:ln w="9525" cap="flat" cmpd="sng" algn="ctr">
          <a:solidFill>
            <a:schemeClr val="accent5">
              <a:hueOff val="0"/>
              <a:satOff val="0"/>
              <a:lumOff val="4509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0A102DE-BAF5-435A-AED3-CF4E627ACF9C}">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Function calls are never replayed – the outputs are remembered</a:t>
          </a:r>
        </a:p>
      </dsp:txBody>
      <dsp:txXfrm>
        <a:off x="0" y="2552700"/>
        <a:ext cx="6492875" cy="2552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6C021-F0EF-43E1-AEC1-A6C2F58C4F62}">
      <dsp:nvSpPr>
        <dsp:cNvPr id="0" name=""/>
        <dsp:cNvSpPr/>
      </dsp:nvSpPr>
      <dsp:spPr>
        <a:xfrm>
          <a:off x="2103120" y="2007"/>
          <a:ext cx="8412480" cy="1040029"/>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1155700">
            <a:lnSpc>
              <a:spcPct val="90000"/>
            </a:lnSpc>
            <a:spcBef>
              <a:spcPct val="0"/>
            </a:spcBef>
            <a:spcAft>
              <a:spcPct val="35000"/>
            </a:spcAft>
            <a:buNone/>
          </a:pPr>
          <a:r>
            <a:rPr lang="en-US" sz="2600" kern="1200" dirty="0"/>
            <a:t>Never write logic that depends on random numbers, </a:t>
          </a:r>
          <a:r>
            <a:rPr lang="en-US" sz="2600" kern="1200" dirty="0" err="1"/>
            <a:t>DateTime.Now</a:t>
          </a:r>
          <a:r>
            <a:rPr lang="en-US" sz="2600" kern="1200" dirty="0"/>
            <a:t>, </a:t>
          </a:r>
          <a:r>
            <a:rPr lang="en-US" sz="2600" kern="1200" dirty="0" err="1"/>
            <a:t>Guid.NewGuid</a:t>
          </a:r>
          <a:r>
            <a:rPr lang="en-US" sz="2600" kern="1200" dirty="0"/>
            <a:t>(), etc.</a:t>
          </a:r>
        </a:p>
      </dsp:txBody>
      <dsp:txXfrm>
        <a:off x="2103120" y="2007"/>
        <a:ext cx="8412480" cy="1040029"/>
      </dsp:txXfrm>
    </dsp:sp>
    <dsp:sp modelId="{629C4CCC-1D77-4889-9113-07AAF3EA8C79}">
      <dsp:nvSpPr>
        <dsp:cNvPr id="0" name=""/>
        <dsp:cNvSpPr/>
      </dsp:nvSpPr>
      <dsp:spPr>
        <a:xfrm>
          <a:off x="0" y="2007"/>
          <a:ext cx="2103120" cy="104002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244600">
            <a:lnSpc>
              <a:spcPct val="90000"/>
            </a:lnSpc>
            <a:spcBef>
              <a:spcPct val="0"/>
            </a:spcBef>
            <a:spcAft>
              <a:spcPct val="35000"/>
            </a:spcAft>
            <a:buNone/>
          </a:pPr>
          <a:r>
            <a:rPr lang="en-US" sz="2800" kern="1200" dirty="0"/>
            <a:t>Rule #1</a:t>
          </a:r>
        </a:p>
      </dsp:txBody>
      <dsp:txXfrm>
        <a:off x="0" y="2007"/>
        <a:ext cx="2103120" cy="1040029"/>
      </dsp:txXfrm>
    </dsp:sp>
    <dsp:sp modelId="{B180F072-E2A7-40D7-8792-F075F458097B}">
      <dsp:nvSpPr>
        <dsp:cNvPr id="0" name=""/>
        <dsp:cNvSpPr/>
      </dsp:nvSpPr>
      <dsp:spPr>
        <a:xfrm>
          <a:off x="2103120" y="1104438"/>
          <a:ext cx="8412480" cy="1040029"/>
        </a:xfrm>
        <a:prstGeom prst="rect">
          <a:avLst/>
        </a:prstGeom>
        <a:solidFill>
          <a:schemeClr val="accent2">
            <a:tint val="40000"/>
            <a:alpha val="90000"/>
            <a:hueOff val="-499822"/>
            <a:satOff val="25725"/>
            <a:lumOff val="2726"/>
            <a:alphaOff val="0"/>
          </a:schemeClr>
        </a:solidFill>
        <a:ln w="10795" cap="flat" cmpd="sng" algn="ctr">
          <a:solidFill>
            <a:schemeClr val="accent2">
              <a:tint val="40000"/>
              <a:alpha val="90000"/>
              <a:hueOff val="-499822"/>
              <a:satOff val="25725"/>
              <a:lumOff val="27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1155700">
            <a:lnSpc>
              <a:spcPct val="90000"/>
            </a:lnSpc>
            <a:spcBef>
              <a:spcPct val="0"/>
            </a:spcBef>
            <a:spcAft>
              <a:spcPct val="35000"/>
            </a:spcAft>
            <a:buNone/>
          </a:pPr>
          <a:r>
            <a:rPr lang="en-US" sz="2600" kern="1200" dirty="0"/>
            <a:t>Never do I/O directly in the orchestrator function</a:t>
          </a:r>
        </a:p>
      </dsp:txBody>
      <dsp:txXfrm>
        <a:off x="2103120" y="1104438"/>
        <a:ext cx="8412480" cy="1040029"/>
      </dsp:txXfrm>
    </dsp:sp>
    <dsp:sp modelId="{59115BD7-9C31-4A89-979B-ACE3A6DC50D9}">
      <dsp:nvSpPr>
        <dsp:cNvPr id="0" name=""/>
        <dsp:cNvSpPr/>
      </dsp:nvSpPr>
      <dsp:spPr>
        <a:xfrm>
          <a:off x="0" y="1104438"/>
          <a:ext cx="2103120" cy="1040029"/>
        </a:xfrm>
        <a:prstGeom prst="rect">
          <a:avLst/>
        </a:prstGeom>
        <a:solidFill>
          <a:schemeClr val="accent2">
            <a:hueOff val="-452313"/>
            <a:satOff val="0"/>
            <a:lumOff val="10588"/>
            <a:alphaOff val="0"/>
          </a:schemeClr>
        </a:solidFill>
        <a:ln w="10795" cap="flat" cmpd="sng" algn="ctr">
          <a:solidFill>
            <a:schemeClr val="accent2">
              <a:hueOff val="-452313"/>
              <a:satOff val="0"/>
              <a:lumOff val="10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244600">
            <a:lnSpc>
              <a:spcPct val="90000"/>
            </a:lnSpc>
            <a:spcBef>
              <a:spcPct val="0"/>
            </a:spcBef>
            <a:spcAft>
              <a:spcPct val="35000"/>
            </a:spcAft>
            <a:buNone/>
          </a:pPr>
          <a:r>
            <a:rPr lang="en-US" sz="2800" kern="1200" dirty="0"/>
            <a:t>Rule #2</a:t>
          </a:r>
        </a:p>
      </dsp:txBody>
      <dsp:txXfrm>
        <a:off x="0" y="1104438"/>
        <a:ext cx="2103120" cy="1040029"/>
      </dsp:txXfrm>
    </dsp:sp>
    <dsp:sp modelId="{922F956C-F5CB-407F-B60F-0C83B43CAB87}">
      <dsp:nvSpPr>
        <dsp:cNvPr id="0" name=""/>
        <dsp:cNvSpPr/>
      </dsp:nvSpPr>
      <dsp:spPr>
        <a:xfrm>
          <a:off x="2103120" y="2206869"/>
          <a:ext cx="8412480" cy="1040029"/>
        </a:xfrm>
        <a:prstGeom prst="rect">
          <a:avLst/>
        </a:prstGeom>
        <a:solidFill>
          <a:schemeClr val="accent2">
            <a:tint val="40000"/>
            <a:alpha val="90000"/>
            <a:hueOff val="-999645"/>
            <a:satOff val="51451"/>
            <a:lumOff val="5452"/>
            <a:alphaOff val="0"/>
          </a:schemeClr>
        </a:solidFill>
        <a:ln w="10795" cap="flat" cmpd="sng" algn="ctr">
          <a:solidFill>
            <a:schemeClr val="accent2">
              <a:tint val="40000"/>
              <a:alpha val="90000"/>
              <a:hueOff val="-999645"/>
              <a:satOff val="51451"/>
              <a:lumOff val="54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1155700">
            <a:lnSpc>
              <a:spcPct val="90000"/>
            </a:lnSpc>
            <a:spcBef>
              <a:spcPct val="0"/>
            </a:spcBef>
            <a:spcAft>
              <a:spcPct val="35000"/>
            </a:spcAft>
            <a:buNone/>
          </a:pPr>
          <a:r>
            <a:rPr lang="en-US" sz="2600" kern="1200" dirty="0"/>
            <a:t>Do not write infinite loops</a:t>
          </a:r>
        </a:p>
      </dsp:txBody>
      <dsp:txXfrm>
        <a:off x="2103120" y="2206869"/>
        <a:ext cx="8412480" cy="1040029"/>
      </dsp:txXfrm>
    </dsp:sp>
    <dsp:sp modelId="{3DA7EF9E-22AC-4DF0-AE54-205A734241A5}">
      <dsp:nvSpPr>
        <dsp:cNvPr id="0" name=""/>
        <dsp:cNvSpPr/>
      </dsp:nvSpPr>
      <dsp:spPr>
        <a:xfrm>
          <a:off x="0" y="2206869"/>
          <a:ext cx="2103120" cy="1040029"/>
        </a:xfrm>
        <a:prstGeom prst="rect">
          <a:avLst/>
        </a:prstGeom>
        <a:solidFill>
          <a:schemeClr val="accent2">
            <a:hueOff val="-904625"/>
            <a:satOff val="0"/>
            <a:lumOff val="21177"/>
            <a:alphaOff val="0"/>
          </a:schemeClr>
        </a:solidFill>
        <a:ln w="10795" cap="flat" cmpd="sng" algn="ctr">
          <a:solidFill>
            <a:schemeClr val="accent2">
              <a:hueOff val="-904625"/>
              <a:satOff val="0"/>
              <a:lumOff val="21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244600">
            <a:lnSpc>
              <a:spcPct val="90000"/>
            </a:lnSpc>
            <a:spcBef>
              <a:spcPct val="0"/>
            </a:spcBef>
            <a:spcAft>
              <a:spcPct val="35000"/>
            </a:spcAft>
            <a:buNone/>
          </a:pPr>
          <a:r>
            <a:rPr lang="en-US" sz="2800" kern="1200" dirty="0"/>
            <a:t>Rule #3</a:t>
          </a:r>
        </a:p>
      </dsp:txBody>
      <dsp:txXfrm>
        <a:off x="0" y="2206869"/>
        <a:ext cx="2103120" cy="1040029"/>
      </dsp:txXfrm>
    </dsp:sp>
    <dsp:sp modelId="{44711EBE-C49D-4A5E-A4F6-4EB0C936191D}">
      <dsp:nvSpPr>
        <dsp:cNvPr id="0" name=""/>
        <dsp:cNvSpPr/>
      </dsp:nvSpPr>
      <dsp:spPr>
        <a:xfrm>
          <a:off x="2103120" y="3309300"/>
          <a:ext cx="8412480" cy="1040029"/>
        </a:xfrm>
        <a:prstGeom prst="rect">
          <a:avLst/>
        </a:prstGeom>
        <a:solidFill>
          <a:schemeClr val="accent2">
            <a:tint val="40000"/>
            <a:alpha val="90000"/>
            <a:hueOff val="-1499467"/>
            <a:satOff val="77176"/>
            <a:lumOff val="8178"/>
            <a:alphaOff val="0"/>
          </a:schemeClr>
        </a:solidFill>
        <a:ln w="10795" cap="flat" cmpd="sng" algn="ctr">
          <a:solidFill>
            <a:schemeClr val="accent2">
              <a:tint val="40000"/>
              <a:alpha val="90000"/>
              <a:hueOff val="-1499467"/>
              <a:satOff val="77176"/>
              <a:lumOff val="81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225" tIns="264167" rIns="163225" bIns="264167" numCol="1" spcCol="1270" anchor="ctr" anchorCtr="0">
          <a:noAutofit/>
        </a:bodyPr>
        <a:lstStyle/>
        <a:p>
          <a:pPr marL="0" lvl="0" indent="0" algn="l" defTabSz="1155700">
            <a:lnSpc>
              <a:spcPct val="90000"/>
            </a:lnSpc>
            <a:spcBef>
              <a:spcPct val="0"/>
            </a:spcBef>
            <a:spcAft>
              <a:spcPct val="35000"/>
            </a:spcAft>
            <a:buNone/>
          </a:pPr>
          <a:r>
            <a:rPr lang="en-US" sz="2600" kern="1200" dirty="0"/>
            <a:t>Use the built-in workarounds for rules #1, #2, and #3</a:t>
          </a:r>
        </a:p>
      </dsp:txBody>
      <dsp:txXfrm>
        <a:off x="2103120" y="3309300"/>
        <a:ext cx="8412480" cy="1040029"/>
      </dsp:txXfrm>
    </dsp:sp>
    <dsp:sp modelId="{177F6A86-D78F-4B04-92A6-04154DAF2881}">
      <dsp:nvSpPr>
        <dsp:cNvPr id="0" name=""/>
        <dsp:cNvSpPr/>
      </dsp:nvSpPr>
      <dsp:spPr>
        <a:xfrm>
          <a:off x="0" y="3309300"/>
          <a:ext cx="2103120" cy="1040029"/>
        </a:xfrm>
        <a:prstGeom prst="rect">
          <a:avLst/>
        </a:prstGeom>
        <a:solidFill>
          <a:schemeClr val="accent2">
            <a:hueOff val="-1356938"/>
            <a:satOff val="0"/>
            <a:lumOff val="31765"/>
            <a:alphaOff val="0"/>
          </a:schemeClr>
        </a:solidFill>
        <a:ln w="10795" cap="flat" cmpd="sng" algn="ctr">
          <a:solidFill>
            <a:schemeClr val="accent2">
              <a:hueOff val="-1356938"/>
              <a:satOff val="0"/>
              <a:lumOff val="3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2732" rIns="111290" bIns="102732" numCol="1" spcCol="1270" anchor="ctr" anchorCtr="0">
          <a:noAutofit/>
        </a:bodyPr>
        <a:lstStyle/>
        <a:p>
          <a:pPr marL="0" lvl="0" indent="0" algn="ctr" defTabSz="1244600">
            <a:lnSpc>
              <a:spcPct val="90000"/>
            </a:lnSpc>
            <a:spcBef>
              <a:spcPct val="0"/>
            </a:spcBef>
            <a:spcAft>
              <a:spcPct val="35000"/>
            </a:spcAft>
            <a:buNone/>
          </a:pPr>
          <a:r>
            <a:rPr lang="en-US" sz="2800" kern="1200" dirty="0"/>
            <a:t>Rule #4</a:t>
          </a:r>
        </a:p>
      </dsp:txBody>
      <dsp:txXfrm>
        <a:off x="0" y="3309300"/>
        <a:ext cx="2103120" cy="10400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38F5D-5F65-41E1-AB0E-1C1D5EB312ED}" type="datetimeFigureOut">
              <a:rPr lang="en-US" smtClean="0"/>
              <a:t>9/5/2018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55AF0-6808-4214-B1E5-0442E755318A}"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a:t>
            </a:fld>
            <a:endParaRPr lang="en-US"/>
          </a:p>
        </p:txBody>
      </p:sp>
    </p:spTree>
    <p:extLst>
      <p:ext uri="{BB962C8B-B14F-4D97-AF65-F5344CB8AC3E}">
        <p14:creationId xmlns:p14="http://schemas.microsoft.com/office/powerpoint/2010/main" val="224012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expose a mechanism for sending named events to an orchestrator from outside the orchestration context – e.g. REST API and/or output binding.</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17</a:t>
            </a:fld>
            <a:endParaRPr lang="en-US"/>
          </a:p>
        </p:txBody>
      </p:sp>
    </p:spTree>
    <p:extLst>
      <p:ext uri="{BB962C8B-B14F-4D97-AF65-F5344CB8AC3E}">
        <p14:creationId xmlns:p14="http://schemas.microsoft.com/office/powerpoint/2010/main" val="2912712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18</a:t>
            </a:fld>
            <a:endParaRPr lang="en-US"/>
          </a:p>
        </p:txBody>
      </p:sp>
    </p:spTree>
    <p:extLst>
      <p:ext uri="{BB962C8B-B14F-4D97-AF65-F5344CB8AC3E}">
        <p14:creationId xmlns:p14="http://schemas.microsoft.com/office/powerpoint/2010/main" val="277423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*Fetching instance status feels odd for an output binding. We may need a separate input binding for this.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22</a:t>
            </a:fld>
            <a:endParaRPr lang="en-US"/>
          </a:p>
        </p:txBody>
      </p:sp>
    </p:spTree>
    <p:extLst>
      <p:ext uri="{BB962C8B-B14F-4D97-AF65-F5344CB8AC3E}">
        <p14:creationId xmlns:p14="http://schemas.microsoft.com/office/powerpoint/2010/main" val="2458137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*Fetching instance status feels odd for an output binding. We may need a separate input binding for this.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24</a:t>
            </a:fld>
            <a:endParaRPr lang="en-US"/>
          </a:p>
        </p:txBody>
      </p:sp>
    </p:spTree>
    <p:extLst>
      <p:ext uri="{BB962C8B-B14F-4D97-AF65-F5344CB8AC3E}">
        <p14:creationId xmlns:p14="http://schemas.microsoft.com/office/powerpoint/2010/main" val="2073790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*Fetching instance status feels odd for an output binding. We may need a separate input binding for this.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26</a:t>
            </a:fld>
            <a:endParaRPr lang="en-US"/>
          </a:p>
        </p:txBody>
      </p:sp>
    </p:spTree>
    <p:extLst>
      <p:ext uri="{BB962C8B-B14F-4D97-AF65-F5344CB8AC3E}">
        <p14:creationId xmlns:p14="http://schemas.microsoft.com/office/powerpoint/2010/main" val="194216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Detailed design is pending.</a:t>
            </a:r>
          </a:p>
        </p:txBody>
      </p:sp>
      <p:sp>
        <p:nvSpPr>
          <p:cNvPr id="4" name="Slide Number Placeholder 3"/>
          <p:cNvSpPr>
            <a:spLocks noGrp="1"/>
          </p:cNvSpPr>
          <p:nvPr>
            <p:ph type="sldNum" sz="quarter" idx="10"/>
          </p:nvPr>
        </p:nvSpPr>
        <p:spPr/>
        <p:txBody>
          <a:bodyPr/>
          <a:lstStyle/>
          <a:p>
            <a:fld id="{507145BA-C3B4-4DFD-8BEA-002ACC8A21AD}" type="slidenum">
              <a:rPr lang="en-US" smtClean="0"/>
              <a:t>27</a:t>
            </a:fld>
            <a:endParaRPr lang="en-US"/>
          </a:p>
        </p:txBody>
      </p:sp>
    </p:spTree>
    <p:extLst>
      <p:ext uri="{BB962C8B-B14F-4D97-AF65-F5344CB8AC3E}">
        <p14:creationId xmlns:p14="http://schemas.microsoft.com/office/powerpoint/2010/main" val="203023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Purpose: </a:t>
            </a:r>
            <a:r>
              <a:rPr lang="en-US" b="0" dirty="0"/>
              <a:t>Walk through a simple hello world scenario to illustrate how the runtime executes orchestrator 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Emphasize: </a:t>
            </a:r>
            <a:r>
              <a:rPr lang="en-US" b="0" dirty="0"/>
              <a:t>the use of event sourcing pattern to rebuild local state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B34CCC6-3E03-4351-BC8A-FB575D1EE742}" type="slidenum">
              <a:rPr lang="en-US" smtClean="0"/>
              <a:t>28</a:t>
            </a:fld>
            <a:endParaRPr lang="en-US"/>
          </a:p>
        </p:txBody>
      </p:sp>
    </p:spTree>
    <p:extLst>
      <p:ext uri="{BB962C8B-B14F-4D97-AF65-F5344CB8AC3E}">
        <p14:creationId xmlns:p14="http://schemas.microsoft.com/office/powerpoint/2010/main" val="1360444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34CCC6-3E03-4351-BC8A-FB575D1EE742}" type="slidenum">
              <a:rPr lang="en-US" smtClean="0"/>
              <a:t>30</a:t>
            </a:fld>
            <a:endParaRPr lang="en-US"/>
          </a:p>
        </p:txBody>
      </p:sp>
    </p:spTree>
    <p:extLst>
      <p:ext uri="{BB962C8B-B14F-4D97-AF65-F5344CB8AC3E}">
        <p14:creationId xmlns:p14="http://schemas.microsoft.com/office/powerpoint/2010/main" val="2896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one of the samples available here - https://github.com/Azure/azure-functions-durable-extension/tree/master/samples/precompiled</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35</a:t>
            </a:fld>
            <a:endParaRPr lang="en-US"/>
          </a:p>
        </p:txBody>
      </p:sp>
    </p:spTree>
    <p:extLst>
      <p:ext uri="{BB962C8B-B14F-4D97-AF65-F5344CB8AC3E}">
        <p14:creationId xmlns:p14="http://schemas.microsoft.com/office/powerpoint/2010/main" val="347015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2</a:t>
            </a:fld>
            <a:endParaRPr lang="en-US"/>
          </a:p>
        </p:txBody>
      </p:sp>
    </p:spTree>
    <p:extLst>
      <p:ext uri="{BB962C8B-B14F-4D97-AF65-F5344CB8AC3E}">
        <p14:creationId xmlns:p14="http://schemas.microsoft.com/office/powerpoint/2010/main" val="4832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34CCC6-3E03-4351-BC8A-FB575D1EE742}" type="slidenum">
              <a:rPr lang="en-US" smtClean="0"/>
              <a:t>5</a:t>
            </a:fld>
            <a:endParaRPr lang="en-US"/>
          </a:p>
        </p:txBody>
      </p:sp>
    </p:spTree>
    <p:extLst>
      <p:ext uri="{BB962C8B-B14F-4D97-AF65-F5344CB8AC3E}">
        <p14:creationId xmlns:p14="http://schemas.microsoft.com/office/powerpoint/2010/main" val="214488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6</a:t>
            </a:fld>
            <a:endParaRPr lang="en-US"/>
          </a:p>
        </p:txBody>
      </p:sp>
    </p:spTree>
    <p:extLst>
      <p:ext uri="{BB962C8B-B14F-4D97-AF65-F5344CB8AC3E}">
        <p14:creationId xmlns:p14="http://schemas.microsoft.com/office/powerpoint/2010/main" val="363092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7</a:t>
            </a:fld>
            <a:endParaRPr lang="en-US"/>
          </a:p>
        </p:txBody>
      </p:sp>
    </p:spTree>
    <p:extLst>
      <p:ext uri="{BB962C8B-B14F-4D97-AF65-F5344CB8AC3E}">
        <p14:creationId xmlns:p14="http://schemas.microsoft.com/office/powerpoint/2010/main" val="2678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CallFunctionAsync</a:t>
            </a:r>
            <a:r>
              <a:rPr lang="en-US" dirty="0"/>
              <a:t> uses queues under the covers, thus they can be scaled out to multiple VMs.</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8</a:t>
            </a:fld>
            <a:endParaRPr lang="en-US"/>
          </a:p>
        </p:txBody>
      </p:sp>
    </p:spTree>
    <p:extLst>
      <p:ext uri="{BB962C8B-B14F-4D97-AF65-F5344CB8AC3E}">
        <p14:creationId xmlns:p14="http://schemas.microsoft.com/office/powerpoint/2010/main" val="368643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E55AF0-6808-4214-B1E5-0442E755318A}" type="slidenum">
              <a:rPr lang="en-US" smtClean="0"/>
              <a:t>10</a:t>
            </a:fld>
            <a:endParaRPr lang="en-US"/>
          </a:p>
        </p:txBody>
      </p:sp>
    </p:spTree>
    <p:extLst>
      <p:ext uri="{BB962C8B-B14F-4D97-AF65-F5344CB8AC3E}">
        <p14:creationId xmlns:p14="http://schemas.microsoft.com/office/powerpoint/2010/main" val="198295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and Microsoft Flow have built-in support for this pattern.</a:t>
            </a:r>
          </a:p>
          <a:p>
            <a:endParaRPr lang="en-US" dirty="0"/>
          </a:p>
          <a:p>
            <a:r>
              <a:rPr lang="en-US" dirty="0"/>
              <a:t>Note that specifics URL routes are subject to change (and have already changed since this deck was originally written).</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13</a:t>
            </a:fld>
            <a:endParaRPr lang="en-US"/>
          </a:p>
        </p:txBody>
      </p:sp>
    </p:spTree>
    <p:extLst>
      <p:ext uri="{BB962C8B-B14F-4D97-AF65-F5344CB8AC3E}">
        <p14:creationId xmlns:p14="http://schemas.microsoft.com/office/powerpoint/2010/main" val="360133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orchestrators are single-threaded, so there is no need to worry about concurrency.  Orchestration instances are also implicitly singletons, so they only run on one VM at a time.</a:t>
            </a:r>
          </a:p>
          <a:p>
            <a:endParaRPr lang="en-US" dirty="0"/>
          </a:p>
        </p:txBody>
      </p:sp>
      <p:sp>
        <p:nvSpPr>
          <p:cNvPr id="4" name="Slide Number Placeholder 3"/>
          <p:cNvSpPr>
            <a:spLocks noGrp="1"/>
          </p:cNvSpPr>
          <p:nvPr>
            <p:ph type="sldNum" sz="quarter" idx="10"/>
          </p:nvPr>
        </p:nvSpPr>
        <p:spPr/>
        <p:txBody>
          <a:bodyPr/>
          <a:lstStyle/>
          <a:p>
            <a:fld id="{35E55AF0-6808-4214-B1E5-0442E755318A}" type="slidenum">
              <a:rPr lang="en-US" smtClean="0"/>
              <a:t>15</a:t>
            </a:fld>
            <a:endParaRPr lang="en-US"/>
          </a:p>
        </p:txBody>
      </p:sp>
    </p:spTree>
    <p:extLst>
      <p:ext uri="{BB962C8B-B14F-4D97-AF65-F5344CB8AC3E}">
        <p14:creationId xmlns:p14="http://schemas.microsoft.com/office/powerpoint/2010/main" val="858005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871153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0620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05942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112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9874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3773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96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9247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868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889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660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263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7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40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6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992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9327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11775563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85074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730701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4941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7053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18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643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804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165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600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951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693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886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22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326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78500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582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2460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845877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372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495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13721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15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50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23160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665771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60753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909636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403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346921085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54214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499755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72922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1492508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99718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076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683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141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706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021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0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7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3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82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3266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3742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686896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7874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86568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03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5070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983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802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56527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5041396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91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9/5/2018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6269866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231463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08154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6340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8954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4040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42933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5665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0639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2129950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215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354666694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71850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905150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96239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232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214416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6476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4447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092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373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92782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40096910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312699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05-09-2018</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38127979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93661"/>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7964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704034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259075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03336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491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9375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1221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7622478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632270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79829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750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1369058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9622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69088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329979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167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763385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53855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497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8725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4150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954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531849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359842897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8439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30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36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01429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9910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3442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2303883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3802998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026840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7968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11483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26285931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9944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226749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21406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6989957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6542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178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389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75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5174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74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4291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257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924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720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695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7472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41500172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0083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4" indent="-27535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7"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0"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2"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0830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3401647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188" spc="-96"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07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404620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0782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879941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7877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19248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38579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1407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127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spTree>
    <p:extLst>
      <p:ext uri="{BB962C8B-B14F-4D97-AF65-F5344CB8AC3E}">
        <p14:creationId xmlns:p14="http://schemas.microsoft.com/office/powerpoint/2010/main" val="28853129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8816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44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37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850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902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6487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607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5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01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348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293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16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29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5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4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43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5711" tIns="140568" rIns="175711" bIns="140568" numCol="1" anchor="t" anchorCtr="0" compatLnSpc="1">
            <a:prstTxWarp prst="textNoShape">
              <a:avLst/>
            </a:prstTxWarp>
            <a:spAutoFit/>
          </a:bodyPr>
          <a:lstStyle/>
          <a:p>
            <a:pPr marL="0" marR="0" lvl="0" indent="0" algn="l" defTabSz="895576"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250644079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95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16429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79072" indent="-279072">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8994" indent="-269924">
              <a:buClr>
                <a:schemeClr val="tx1"/>
              </a:buClr>
              <a:buSzPct val="90000"/>
              <a:buFont typeface="Arial" pitchFamily="34" charset="0"/>
              <a:buChar char="•"/>
              <a:defRPr sz="307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066" indent="-279072">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664" indent="-219598">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260" indent="-219598">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4"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0188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106260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97232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32587" r="22150" b="1728"/>
          <a:stretch/>
        </p:blipFill>
        <p:spPr>
          <a:xfrm>
            <a:off x="-1"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7351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2446496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8" y="1"/>
            <a:ext cx="6856851" cy="6857999"/>
          </a:xfrm>
          <a:prstGeom prst="rect">
            <a:avLst/>
          </a:prstGeom>
        </p:spPr>
      </p:pic>
    </p:spTree>
    <p:extLst>
      <p:ext uri="{BB962C8B-B14F-4D97-AF65-F5344CB8AC3E}">
        <p14:creationId xmlns:p14="http://schemas.microsoft.com/office/powerpoint/2010/main" val="1014771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3026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07922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7995009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589808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571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5134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26267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078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23000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3061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9059741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1290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940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12408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475390"/>
            <a:ext cx="1424426" cy="304828"/>
          </a:xfrm>
          <a:prstGeom prst="rect">
            <a:avLst/>
          </a:prstGeom>
        </p:spPr>
      </p:pic>
    </p:spTree>
    <p:extLst>
      <p:ext uri="{BB962C8B-B14F-4D97-AF65-F5344CB8AC3E}">
        <p14:creationId xmlns:p14="http://schemas.microsoft.com/office/powerpoint/2010/main" val="1156478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5779560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1528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87334471"/>
      </p:ext>
    </p:extLst>
  </p:cSld>
  <p:clrMapOvr>
    <a:masterClrMapping/>
  </p:clrMapOvr>
  <p:transition spd="slow">
    <p:cove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229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23669"/>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14184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57238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9786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1261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5951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0747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911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theme" Target="../theme/theme3.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image" Target="../media/image5.emf"/><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10.png"/><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10.png"/><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image" Target="../media/image5.emf"/><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theme" Target="../theme/theme9.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8" y="-4870"/>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09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09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36182" y="4226871"/>
              <a:ext cx="2668273"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823762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899" r:id="rId24"/>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19" y="-4869"/>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10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10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20341" y="4225470"/>
              <a:ext cx="2699953" cy="333388"/>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5499622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txStyles>
    <p:titleStyle>
      <a:lvl1pPr algn="l" defTabSz="91402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9" marR="0" indent="-336019" algn="l" defTabSz="91402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8" marR="0" indent="-236456" algn="l" defTabSz="91402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45"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59"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73"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8"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2"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5"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2"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7" algn="l" defTabSz="914027" rtl="0" eaLnBrk="1" latinLnBrk="0" hangingPunct="1">
        <a:defRPr sz="1765" kern="1200">
          <a:solidFill>
            <a:schemeClr val="tx1"/>
          </a:solidFill>
          <a:latin typeface="+mn-lt"/>
          <a:ea typeface="+mn-ea"/>
          <a:cs typeface="+mn-cs"/>
        </a:defRPr>
      </a:lvl6pPr>
      <a:lvl7pPr marL="2742081"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75430" y="3147"/>
            <a:ext cx="917610" cy="5541100"/>
            <a:chOff x="12618967" y="3051"/>
            <a:chExt cx="954778" cy="5763914"/>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0 G:32 B:80</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16 G:124 B:16</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78441" fontAlgn="base">
                  <a:lnSpc>
                    <a:spcPct val="100000"/>
                  </a:lnSpc>
                  <a:spcBef>
                    <a:spcPct val="0"/>
                  </a:spcBef>
                  <a:spcAft>
                    <a:spcPct val="0"/>
                  </a:spcAft>
                </a:pPr>
                <a:r>
                  <a:rPr lang="en-US" sz="471">
                    <a:gradFill>
                      <a:gsLst>
                        <a:gs pos="10042">
                          <a:schemeClr val="tx1"/>
                        </a:gs>
                        <a:gs pos="39000">
                          <a:schemeClr val="tx1"/>
                        </a:gs>
                      </a:gsLst>
                      <a:lin ang="5400000" scaled="0"/>
                    </a:gradFill>
                    <a:ea typeface="Segoe UI" pitchFamily="34" charset="0"/>
                    <a:cs typeface="Segoe UI" pitchFamily="34" charset="0"/>
                  </a:rPr>
                  <a:t>R:</a:t>
                </a:r>
                <a:r>
                  <a:rPr lang="en-US" sz="471" baseline="0">
                    <a:gradFill>
                      <a:gsLst>
                        <a:gs pos="10042">
                          <a:schemeClr val="tx1"/>
                        </a:gs>
                        <a:gs pos="39000">
                          <a:schemeClr val="tx1"/>
                        </a:gs>
                      </a:gsLst>
                      <a:lin ang="5400000" scaled="0"/>
                    </a:gradFill>
                    <a:ea typeface="Segoe UI" pitchFamily="34" charset="0"/>
                    <a:cs typeface="Segoe UI" pitchFamily="34" charset="0"/>
                  </a:rPr>
                  <a:t>186 G:216 B:10</a:t>
                </a:r>
                <a:endParaRPr lang="en-US" sz="471">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80 G:80 B:80</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115 G:115 B:115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G:120 B:215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78441" fontAlgn="base">
                  <a:lnSpc>
                    <a:spcPct val="100000"/>
                  </a:lnSpc>
                  <a:spcBef>
                    <a:spcPct val="0"/>
                  </a:spcBef>
                  <a:spcAft>
                    <a:spcPct val="0"/>
                  </a:spcAft>
                </a:pPr>
                <a:r>
                  <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71"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G:75 B:28</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91087" y="257793"/>
              <a:ext cx="837400"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Main colors</a:t>
              </a:r>
            </a:p>
          </p:txBody>
        </p:sp>
        <p:sp>
          <p:nvSpPr>
            <p:cNvPr id="10" name="TextBox 9"/>
            <p:cNvSpPr txBox="1"/>
            <p:nvPr userDrawn="1"/>
          </p:nvSpPr>
          <p:spPr>
            <a:xfrm rot="5400000">
              <a:off x="11766196" y="4228206"/>
              <a:ext cx="2608244"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Secondary colors (use only when</a:t>
              </a:r>
              <a:r>
                <a:rPr lang="en-US" sz="942" baseline="0">
                  <a:gradFill>
                    <a:gsLst>
                      <a:gs pos="2917">
                        <a:schemeClr val="tx1"/>
                      </a:gs>
                      <a:gs pos="30000">
                        <a:schemeClr val="tx1"/>
                      </a:gs>
                    </a:gsLst>
                    <a:lin ang="5400000" scaled="0"/>
                  </a:gradFill>
                </a:rPr>
                <a:t> necessary)</a:t>
              </a:r>
              <a:endParaRPr lang="en-US" sz="942">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7361809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Lst>
  <p:transition>
    <p:fade/>
  </p:transition>
  <p:txStyles>
    <p:title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396" marR="0" indent="-329396" algn="l" defTabSz="896010" rtl="0" eaLnBrk="1" fontAlgn="auto" latinLnBrk="0" hangingPunct="1">
        <a:lnSpc>
          <a:spcPct val="90000"/>
        </a:lnSpc>
        <a:spcBef>
          <a:spcPct val="20000"/>
        </a:spcBef>
        <a:spcAft>
          <a:spcPts val="0"/>
        </a:spcAft>
        <a:buClrTx/>
        <a:buSzPct val="90000"/>
        <a:buFont typeface="Arial" pitchFamily="34" charset="0"/>
        <a:buChar char="•"/>
        <a:tabLst/>
        <a:defRPr sz="3842" kern="1200" spc="0" baseline="0">
          <a:gradFill>
            <a:gsLst>
              <a:gs pos="1250">
                <a:schemeClr val="tx1"/>
              </a:gs>
              <a:gs pos="100000">
                <a:schemeClr val="tx1"/>
              </a:gs>
            </a:gsLst>
            <a:lin ang="5400000" scaled="0"/>
          </a:gradFill>
          <a:latin typeface="+mj-lt"/>
          <a:ea typeface="+mn-ea"/>
          <a:cs typeface="+mn-cs"/>
        </a:defRPr>
      </a:lvl1pPr>
      <a:lvl2pPr marL="561193" marR="0" indent="-231796" algn="l" defTabSz="896010"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590"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188"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7786"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026"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2032"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0038"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8043"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010" rtl="0" eaLnBrk="1" latinLnBrk="0" hangingPunct="1">
        <a:defRPr sz="1730" kern="1200">
          <a:solidFill>
            <a:schemeClr val="tx1"/>
          </a:solidFill>
          <a:latin typeface="+mn-lt"/>
          <a:ea typeface="+mn-ea"/>
          <a:cs typeface="+mn-cs"/>
        </a:defRPr>
      </a:lvl1pPr>
      <a:lvl2pPr marL="448004" algn="l" defTabSz="896010" rtl="0" eaLnBrk="1" latinLnBrk="0" hangingPunct="1">
        <a:defRPr sz="1730" kern="1200">
          <a:solidFill>
            <a:schemeClr val="tx1"/>
          </a:solidFill>
          <a:latin typeface="+mn-lt"/>
          <a:ea typeface="+mn-ea"/>
          <a:cs typeface="+mn-cs"/>
        </a:defRPr>
      </a:lvl2pPr>
      <a:lvl3pPr marL="896010" algn="l" defTabSz="896010" rtl="0" eaLnBrk="1" latinLnBrk="0" hangingPunct="1">
        <a:defRPr sz="1730" kern="1200">
          <a:solidFill>
            <a:schemeClr val="tx1"/>
          </a:solidFill>
          <a:latin typeface="+mn-lt"/>
          <a:ea typeface="+mn-ea"/>
          <a:cs typeface="+mn-cs"/>
        </a:defRPr>
      </a:lvl3pPr>
      <a:lvl4pPr marL="1344015" algn="l" defTabSz="896010" rtl="0" eaLnBrk="1" latinLnBrk="0" hangingPunct="1">
        <a:defRPr sz="1730" kern="1200">
          <a:solidFill>
            <a:schemeClr val="tx1"/>
          </a:solidFill>
          <a:latin typeface="+mn-lt"/>
          <a:ea typeface="+mn-ea"/>
          <a:cs typeface="+mn-cs"/>
        </a:defRPr>
      </a:lvl4pPr>
      <a:lvl5pPr marL="1792020" algn="l" defTabSz="896010" rtl="0" eaLnBrk="1" latinLnBrk="0" hangingPunct="1">
        <a:defRPr sz="1730" kern="1200">
          <a:solidFill>
            <a:schemeClr val="tx1"/>
          </a:solidFill>
          <a:latin typeface="+mn-lt"/>
          <a:ea typeface="+mn-ea"/>
          <a:cs typeface="+mn-cs"/>
        </a:defRPr>
      </a:lvl5pPr>
      <a:lvl6pPr marL="2240025" algn="l" defTabSz="896010" rtl="0" eaLnBrk="1" latinLnBrk="0" hangingPunct="1">
        <a:defRPr sz="1730" kern="1200">
          <a:solidFill>
            <a:schemeClr val="tx1"/>
          </a:solidFill>
          <a:latin typeface="+mn-lt"/>
          <a:ea typeface="+mn-ea"/>
          <a:cs typeface="+mn-cs"/>
        </a:defRPr>
      </a:lvl6pPr>
      <a:lvl7pPr marL="2688030" algn="l" defTabSz="896010" rtl="0" eaLnBrk="1" latinLnBrk="0" hangingPunct="1">
        <a:defRPr sz="1730" kern="1200">
          <a:solidFill>
            <a:schemeClr val="tx1"/>
          </a:solidFill>
          <a:latin typeface="+mn-lt"/>
          <a:ea typeface="+mn-ea"/>
          <a:cs typeface="+mn-cs"/>
        </a:defRPr>
      </a:lvl7pPr>
      <a:lvl8pPr marL="3136034" algn="l" defTabSz="896010" rtl="0" eaLnBrk="1" latinLnBrk="0" hangingPunct="1">
        <a:defRPr sz="1730" kern="1200">
          <a:solidFill>
            <a:schemeClr val="tx1"/>
          </a:solidFill>
          <a:latin typeface="+mn-lt"/>
          <a:ea typeface="+mn-ea"/>
          <a:cs typeface="+mn-cs"/>
        </a:defRPr>
      </a:lvl8pPr>
      <a:lvl9pPr marL="3584041" algn="l" defTabSz="896010"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4195">
          <p15:clr>
            <a:srgbClr val="F26B43"/>
          </p15:clr>
        </p15:guide>
        <p15:guide id="3" orient="horz" pos="3619">
          <p15:clr>
            <a:srgbClr val="F26B43"/>
          </p15:clr>
        </p15:guide>
        <p15:guide id="4" orient="horz" pos="3067">
          <p15:clr>
            <a:srgbClr val="F26B43"/>
          </p15:clr>
        </p15:guide>
        <p15:guide id="5" orient="horz" pos="2491">
          <p15:clr>
            <a:srgbClr val="F26B43"/>
          </p15:clr>
        </p15:guide>
        <p15:guide id="6" orient="horz" pos="1915">
          <p15:clr>
            <a:srgbClr val="F26B43"/>
          </p15:clr>
        </p15:guide>
        <p15:guide id="7" orient="horz" pos="1339">
          <p15:clr>
            <a:srgbClr val="F26B43"/>
          </p15:clr>
        </p15:guide>
        <p15:guide id="8" orient="horz" pos="763">
          <p15:clr>
            <a:srgbClr val="F26B43"/>
          </p15:clr>
        </p15:guide>
        <p15:guide id="9" orient="horz" pos="187">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pos="4205">
          <p15:clr>
            <a:srgbClr val="F26B43"/>
          </p15:clr>
        </p15:guide>
        <p15:guide id="17" pos="4781">
          <p15:clr>
            <a:srgbClr val="F26B43"/>
          </p15:clr>
        </p15:guide>
        <p15:guide id="18" pos="5357">
          <p15:clr>
            <a:srgbClr val="F26B43"/>
          </p15:clr>
        </p15:guide>
        <p15:guide id="19" pos="5933">
          <p15:clr>
            <a:srgbClr val="F26B43"/>
          </p15:clr>
        </p15:guide>
        <p15:guide id="20" pos="6509">
          <p15:clr>
            <a:srgbClr val="F26B43"/>
          </p15:clr>
        </p15:guide>
        <p15:guide id="21" pos="7085">
          <p15:clr>
            <a:srgbClr val="F26B43"/>
          </p15:clr>
        </p15:guide>
        <p15:guide id="22" pos="766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1670710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6959085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err="1">
                    <a:gradFill>
                      <a:gsLst>
                        <a:gs pos="0">
                          <a:srgbClr val="FFFFFF"/>
                        </a:gs>
                        <a:gs pos="100000">
                          <a:srgbClr val="FFFFFF"/>
                        </a:gs>
                      </a:gsLst>
                      <a:lin ang="5400000" scaled="0"/>
                    </a:gradFill>
                    <a:ea typeface="Segoe UI" pitchFamily="34" charset="0"/>
                    <a:cs typeface="Segoe UI" pitchFamily="34" charset="0"/>
                  </a:rPr>
                  <a:t>Oragen</a:t>
                </a:r>
                <a:endParaRPr lang="en-US" sz="490" b="1">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9526340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97927346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9571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07670182"/>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4" r:id="rId20"/>
    <p:sldLayoutId id="2147483895" r:id="rId21"/>
    <p:sldLayoutId id="214748390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9.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5.xml"/><Relationship Id="rId1" Type="http://schemas.openxmlformats.org/officeDocument/2006/relationships/tags" Target="../tags/tag9.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5.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95.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5.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95.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5.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95.xml"/><Relationship Id="rId1" Type="http://schemas.openxmlformats.org/officeDocument/2006/relationships/tags" Target="../tags/tag15.xml"/><Relationship Id="rId5" Type="http://schemas.openxmlformats.org/officeDocument/2006/relationships/image" Target="../media/image45.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5.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9.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195.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195.xml"/><Relationship Id="rId1" Type="http://schemas.openxmlformats.org/officeDocument/2006/relationships/tags" Target="../tags/tag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12.xml"/><Relationship Id="rId7" Type="http://schemas.openxmlformats.org/officeDocument/2006/relationships/diagramColors" Target="../diagrams/colors5.xml"/><Relationship Id="rId2" Type="http://schemas.openxmlformats.org/officeDocument/2006/relationships/slideLayout" Target="../slideLayouts/slideLayout195.xml"/><Relationship Id="rId1" Type="http://schemas.openxmlformats.org/officeDocument/2006/relationships/tags" Target="../tags/tag1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3.xml"/><Relationship Id="rId7" Type="http://schemas.openxmlformats.org/officeDocument/2006/relationships/diagramColors" Target="../diagrams/colors6.xml"/><Relationship Id="rId2" Type="http://schemas.openxmlformats.org/officeDocument/2006/relationships/slideLayout" Target="../slideLayouts/slideLayout195.xml"/><Relationship Id="rId1" Type="http://schemas.openxmlformats.org/officeDocument/2006/relationships/tags" Target="../tags/tag2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4.xml"/><Relationship Id="rId7" Type="http://schemas.openxmlformats.org/officeDocument/2006/relationships/diagramColors" Target="../diagrams/colors7.xml"/><Relationship Id="rId2" Type="http://schemas.openxmlformats.org/officeDocument/2006/relationships/slideLayout" Target="../slideLayouts/slideLayout195.xml"/><Relationship Id="rId1" Type="http://schemas.openxmlformats.org/officeDocument/2006/relationships/tags" Target="../tags/tag2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5.xml"/><Relationship Id="rId1" Type="http://schemas.openxmlformats.org/officeDocument/2006/relationships/tags" Target="../tags/tag22.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16.xml"/><Relationship Id="rId1" Type="http://schemas.openxmlformats.org/officeDocument/2006/relationships/slideLayout" Target="../slideLayouts/slideLayout21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195.xml"/><Relationship Id="rId1" Type="http://schemas.openxmlformats.org/officeDocument/2006/relationships/tags" Target="../tags/tag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95.xml"/><Relationship Id="rId1" Type="http://schemas.openxmlformats.org/officeDocument/2006/relationships/tags" Target="../tags/tag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12.xml"/><Relationship Id="rId5" Type="http://schemas.openxmlformats.org/officeDocument/2006/relationships/image" Target="../media/image41.sv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195.xml"/><Relationship Id="rId1" Type="http://schemas.openxmlformats.org/officeDocument/2006/relationships/tags" Target="../tags/tag2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195.xml"/><Relationship Id="rId1" Type="http://schemas.openxmlformats.org/officeDocument/2006/relationships/tags" Target="../tags/tag2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195.xml"/><Relationship Id="rId1" Type="http://schemas.openxmlformats.org/officeDocument/2006/relationships/tags" Target="../tags/tag2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195.xml"/><Relationship Id="rId1" Type="http://schemas.openxmlformats.org/officeDocument/2006/relationships/tags" Target="../tags/tag2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99.xml"/><Relationship Id="rId1" Type="http://schemas.openxmlformats.org/officeDocument/2006/relationships/tags" Target="../tags/tag2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95.xml"/><Relationship Id="rId1" Type="http://schemas.openxmlformats.org/officeDocument/2006/relationships/tags" Target="../tags/tag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5.xml"/><Relationship Id="rId1" Type="http://schemas.openxmlformats.org/officeDocument/2006/relationships/tags" Target="../tags/tag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9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5.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95.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Durable Functions</a:t>
            </a:r>
          </a:p>
        </p:txBody>
      </p:sp>
      <p:sp>
        <p:nvSpPr>
          <p:cNvPr id="7" name="Text Placeholder 6"/>
          <p:cNvSpPr>
            <a:spLocks noGrp="1"/>
          </p:cNvSpPr>
          <p:nvPr>
            <p:ph type="body" sz="quarter" idx="12"/>
          </p:nvPr>
        </p:nvSpPr>
        <p:spPr>
          <a:xfrm>
            <a:off x="269239" y="3877277"/>
            <a:ext cx="11155317" cy="2033377"/>
          </a:xfrm>
        </p:spPr>
        <p:txBody>
          <a:bodyPr/>
          <a:lstStyle/>
          <a:p>
            <a:r>
              <a:rPr lang="en-US" dirty="0"/>
              <a:t>Reliable Long-Running Function Orchestrations at Scale</a:t>
            </a:r>
          </a:p>
          <a:p>
            <a:endParaRPr lang="en-US" dirty="0"/>
          </a:p>
          <a:p>
            <a:endParaRPr lang="en-US" dirty="0"/>
          </a:p>
          <a:p>
            <a:endParaRPr lang="en-US" dirty="0"/>
          </a:p>
        </p:txBody>
      </p:sp>
      <p:sp>
        <p:nvSpPr>
          <p:cNvPr id="3" name="Rectangle 2">
            <a:extLst>
              <a:ext uri="{FF2B5EF4-FFF2-40B4-BE49-F238E27FC236}">
                <a16:creationId xmlns:a16="http://schemas.microsoft.com/office/drawing/2014/main" id="{F12A188E-CB49-4D78-BB2B-ED9F49DE625F}"/>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4" name="Rectangle 3">
            <a:extLst>
              <a:ext uri="{FF2B5EF4-FFF2-40B4-BE49-F238E27FC236}">
                <a16:creationId xmlns:a16="http://schemas.microsoft.com/office/drawing/2014/main" id="{3B10E7E9-7A9E-4D91-B262-33CD63E4578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5" name="Rectangle 4">
            <a:extLst>
              <a:ext uri="{FF2B5EF4-FFF2-40B4-BE49-F238E27FC236}">
                <a16:creationId xmlns:a16="http://schemas.microsoft.com/office/drawing/2014/main" id="{FFDF7E57-C27B-4848-8876-48BC198D672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Tree>
    <p:custDataLst>
      <p:tags r:id="rId1"/>
    </p:custDataLst>
    <p:extLst>
      <p:ext uri="{BB962C8B-B14F-4D97-AF65-F5344CB8AC3E}">
        <p14:creationId xmlns:p14="http://schemas.microsoft.com/office/powerpoint/2010/main" val="3689333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#2: Fan-out/Fan-in – Durable Functions</a:t>
            </a:r>
          </a:p>
        </p:txBody>
      </p:sp>
      <p:pic>
        <p:nvPicPr>
          <p:cNvPr id="28" name="Picture 27">
            <a:extLst>
              <a:ext uri="{FF2B5EF4-FFF2-40B4-BE49-F238E27FC236}">
                <a16:creationId xmlns:a16="http://schemas.microsoft.com/office/drawing/2014/main" id="{DF1E588F-570A-425A-B144-FEA9345C9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45" y="4898530"/>
            <a:ext cx="780290" cy="780290"/>
          </a:xfrm>
          <a:prstGeom prst="rect">
            <a:avLst/>
          </a:prstGeom>
        </p:spPr>
      </p:pic>
      <p:pic>
        <p:nvPicPr>
          <p:cNvPr id="29" name="Picture 28">
            <a:extLst>
              <a:ext uri="{FF2B5EF4-FFF2-40B4-BE49-F238E27FC236}">
                <a16:creationId xmlns:a16="http://schemas.microsoft.com/office/drawing/2014/main" id="{20AF3E0B-3108-42EC-BC0E-74F90922D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822" y="2648710"/>
            <a:ext cx="780290" cy="780290"/>
          </a:xfrm>
          <a:prstGeom prst="rect">
            <a:avLst/>
          </a:prstGeom>
        </p:spPr>
      </p:pic>
      <p:pic>
        <p:nvPicPr>
          <p:cNvPr id="30" name="Picture 29">
            <a:extLst>
              <a:ext uri="{FF2B5EF4-FFF2-40B4-BE49-F238E27FC236}">
                <a16:creationId xmlns:a16="http://schemas.microsoft.com/office/drawing/2014/main" id="{D2651B61-1AF5-4402-BAC3-51F3BFCCA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929" y="4898530"/>
            <a:ext cx="780290" cy="780290"/>
          </a:xfrm>
          <a:prstGeom prst="rect">
            <a:avLst/>
          </a:prstGeom>
        </p:spPr>
      </p:pic>
      <p:pic>
        <p:nvPicPr>
          <p:cNvPr id="31" name="Picture 30">
            <a:extLst>
              <a:ext uri="{FF2B5EF4-FFF2-40B4-BE49-F238E27FC236}">
                <a16:creationId xmlns:a16="http://schemas.microsoft.com/office/drawing/2014/main" id="{543735BC-116D-44F6-8A4C-5050BDEC2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283" y="4884420"/>
            <a:ext cx="780290" cy="780290"/>
          </a:xfrm>
          <a:prstGeom prst="rect">
            <a:avLst/>
          </a:prstGeom>
        </p:spPr>
      </p:pic>
      <p:pic>
        <p:nvPicPr>
          <p:cNvPr id="32" name="Picture 31">
            <a:extLst>
              <a:ext uri="{FF2B5EF4-FFF2-40B4-BE49-F238E27FC236}">
                <a16:creationId xmlns:a16="http://schemas.microsoft.com/office/drawing/2014/main" id="{70F6B09A-E584-42D8-9834-5932617B9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9226" y="4960734"/>
            <a:ext cx="780290" cy="780290"/>
          </a:xfrm>
          <a:prstGeom prst="rect">
            <a:avLst/>
          </a:prstGeom>
        </p:spPr>
      </p:pic>
      <p:sp>
        <p:nvSpPr>
          <p:cNvPr id="33" name="TextBox 32">
            <a:extLst>
              <a:ext uri="{FF2B5EF4-FFF2-40B4-BE49-F238E27FC236}">
                <a16:creationId xmlns:a16="http://schemas.microsoft.com/office/drawing/2014/main" id="{00F1E4E6-01B9-425B-BB2C-B5143BFFEF3D}"/>
              </a:ext>
            </a:extLst>
          </p:cNvPr>
          <p:cNvSpPr txBox="1"/>
          <p:nvPr/>
        </p:nvSpPr>
        <p:spPr>
          <a:xfrm>
            <a:off x="4354515" y="2099908"/>
            <a:ext cx="3564294"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Orchestrator Function</a:t>
            </a:r>
          </a:p>
        </p:txBody>
      </p:sp>
      <p:sp>
        <p:nvSpPr>
          <p:cNvPr id="34" name="TextBox 33">
            <a:extLst>
              <a:ext uri="{FF2B5EF4-FFF2-40B4-BE49-F238E27FC236}">
                <a16:creationId xmlns:a16="http://schemas.microsoft.com/office/drawing/2014/main" id="{35D271E5-2198-4A0F-85C5-647FA0881BDF}"/>
              </a:ext>
            </a:extLst>
          </p:cNvPr>
          <p:cNvSpPr txBox="1"/>
          <p:nvPr/>
        </p:nvSpPr>
        <p:spPr>
          <a:xfrm>
            <a:off x="189722" y="5860907"/>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F1 Function</a:t>
            </a:r>
          </a:p>
        </p:txBody>
      </p:sp>
      <p:sp>
        <p:nvSpPr>
          <p:cNvPr id="35" name="TextBox 34">
            <a:extLst>
              <a:ext uri="{FF2B5EF4-FFF2-40B4-BE49-F238E27FC236}">
                <a16:creationId xmlns:a16="http://schemas.microsoft.com/office/drawing/2014/main" id="{5C89544D-A3BC-4518-9F40-D391D45D8EDE}"/>
              </a:ext>
            </a:extLst>
          </p:cNvPr>
          <p:cNvSpPr txBox="1"/>
          <p:nvPr/>
        </p:nvSpPr>
        <p:spPr>
          <a:xfrm>
            <a:off x="3279710" y="5860907"/>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F2 Function</a:t>
            </a:r>
          </a:p>
        </p:txBody>
      </p:sp>
      <p:sp>
        <p:nvSpPr>
          <p:cNvPr id="36" name="TextBox 35">
            <a:extLst>
              <a:ext uri="{FF2B5EF4-FFF2-40B4-BE49-F238E27FC236}">
                <a16:creationId xmlns:a16="http://schemas.microsoft.com/office/drawing/2014/main" id="{1E098951-CEF4-46A3-B5CC-5470E6BB52DD}"/>
              </a:ext>
            </a:extLst>
          </p:cNvPr>
          <p:cNvSpPr txBox="1"/>
          <p:nvPr/>
        </p:nvSpPr>
        <p:spPr>
          <a:xfrm>
            <a:off x="6987532" y="5836101"/>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F2 </a:t>
            </a:r>
            <a:r>
              <a:rPr lang="en-US" sz="2400" dirty="0">
                <a:gradFill>
                  <a:gsLst>
                    <a:gs pos="2917">
                      <a:schemeClr val="tx1"/>
                    </a:gs>
                    <a:gs pos="30000">
                      <a:schemeClr val="tx1"/>
                    </a:gs>
                  </a:gsLst>
                  <a:lin ang="5400000" scaled="0"/>
                </a:gradFill>
              </a:rPr>
              <a:t>Function</a:t>
            </a:r>
          </a:p>
        </p:txBody>
      </p:sp>
      <p:sp>
        <p:nvSpPr>
          <p:cNvPr id="37" name="TextBox 36">
            <a:extLst>
              <a:ext uri="{FF2B5EF4-FFF2-40B4-BE49-F238E27FC236}">
                <a16:creationId xmlns:a16="http://schemas.microsoft.com/office/drawing/2014/main" id="{0FF37BB8-BE38-429A-A8CA-166AA3BBA122}"/>
              </a:ext>
            </a:extLst>
          </p:cNvPr>
          <p:cNvSpPr txBox="1"/>
          <p:nvPr/>
        </p:nvSpPr>
        <p:spPr>
          <a:xfrm>
            <a:off x="10195477" y="5795255"/>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F3 Function</a:t>
            </a:r>
          </a:p>
        </p:txBody>
      </p:sp>
      <p:cxnSp>
        <p:nvCxnSpPr>
          <p:cNvPr id="38" name="Connector: Elbow 37">
            <a:extLst>
              <a:ext uri="{FF2B5EF4-FFF2-40B4-BE49-F238E27FC236}">
                <a16:creationId xmlns:a16="http://schemas.microsoft.com/office/drawing/2014/main" id="{71427BE2-6F0C-480F-BDF9-46BFF4409AB8}"/>
              </a:ext>
            </a:extLst>
          </p:cNvPr>
          <p:cNvCxnSpPr>
            <a:stCxn id="29" idx="1"/>
            <a:endCxn id="28" idx="0"/>
          </p:cNvCxnSpPr>
          <p:nvPr/>
        </p:nvCxnSpPr>
        <p:spPr>
          <a:xfrm rot="10800000" flipV="1">
            <a:off x="1059090" y="3038854"/>
            <a:ext cx="4497732" cy="1859675"/>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746E4C8-0992-4BEA-B5B0-42B5ED406773}"/>
              </a:ext>
            </a:extLst>
          </p:cNvPr>
          <p:cNvCxnSpPr>
            <a:stCxn id="28" idx="3"/>
            <a:endCxn id="29" idx="1"/>
          </p:cNvCxnSpPr>
          <p:nvPr/>
        </p:nvCxnSpPr>
        <p:spPr>
          <a:xfrm flipV="1">
            <a:off x="1449235" y="3038855"/>
            <a:ext cx="4107587" cy="2249820"/>
          </a:xfrm>
          <a:prstGeom prst="bentConnector3">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0EA0B3C-9F5B-41D5-BB84-C467078C95D1}"/>
              </a:ext>
            </a:extLst>
          </p:cNvPr>
          <p:cNvCxnSpPr>
            <a:stCxn id="29" idx="3"/>
            <a:endCxn id="32" idx="1"/>
          </p:cNvCxnSpPr>
          <p:nvPr/>
        </p:nvCxnSpPr>
        <p:spPr>
          <a:xfrm>
            <a:off x="6337112" y="3038855"/>
            <a:ext cx="4392114" cy="2312024"/>
          </a:xfrm>
          <a:prstGeom prst="bentConnector3">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EB4DA36D-3AC0-4362-AB89-989DEEE5A5FB}"/>
              </a:ext>
            </a:extLst>
          </p:cNvPr>
          <p:cNvCxnSpPr>
            <a:stCxn id="32" idx="0"/>
            <a:endCxn id="29" idx="3"/>
          </p:cNvCxnSpPr>
          <p:nvPr/>
        </p:nvCxnSpPr>
        <p:spPr>
          <a:xfrm rot="16200000" flipV="1">
            <a:off x="7767303" y="1608665"/>
            <a:ext cx="1921879" cy="4782259"/>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8899EB00-B793-47A2-8F56-89E243754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8621" y="4884420"/>
            <a:ext cx="780290" cy="780290"/>
          </a:xfrm>
          <a:prstGeom prst="rect">
            <a:avLst/>
          </a:prstGeom>
        </p:spPr>
      </p:pic>
      <p:sp>
        <p:nvSpPr>
          <p:cNvPr id="53" name="TextBox 52">
            <a:extLst>
              <a:ext uri="{FF2B5EF4-FFF2-40B4-BE49-F238E27FC236}">
                <a16:creationId xmlns:a16="http://schemas.microsoft.com/office/drawing/2014/main" id="{6920CD2E-DC42-4D29-B4EA-7DDED15D8400}"/>
              </a:ext>
            </a:extLst>
          </p:cNvPr>
          <p:cNvSpPr txBox="1"/>
          <p:nvPr/>
        </p:nvSpPr>
        <p:spPr>
          <a:xfrm>
            <a:off x="5133621" y="5848504"/>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F2 Function</a:t>
            </a:r>
          </a:p>
        </p:txBody>
      </p:sp>
      <p:sp>
        <p:nvSpPr>
          <p:cNvPr id="54" name="Arrow: Curved Right 53">
            <a:extLst>
              <a:ext uri="{FF2B5EF4-FFF2-40B4-BE49-F238E27FC236}">
                <a16:creationId xmlns:a16="http://schemas.microsoft.com/office/drawing/2014/main" id="{1D73A72D-B7BF-48C9-BF67-ED1B2DA035A3}"/>
              </a:ext>
            </a:extLst>
          </p:cNvPr>
          <p:cNvSpPr/>
          <p:nvPr/>
        </p:nvSpPr>
        <p:spPr bwMode="auto">
          <a:xfrm>
            <a:off x="5088783" y="3265364"/>
            <a:ext cx="432759" cy="1200167"/>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Arrow: Curved Up 56">
            <a:extLst>
              <a:ext uri="{FF2B5EF4-FFF2-40B4-BE49-F238E27FC236}">
                <a16:creationId xmlns:a16="http://schemas.microsoft.com/office/drawing/2014/main" id="{8CA7FC86-5B93-4A19-ADA6-C492275303CE}"/>
              </a:ext>
            </a:extLst>
          </p:cNvPr>
          <p:cNvSpPr/>
          <p:nvPr/>
        </p:nvSpPr>
        <p:spPr bwMode="auto">
          <a:xfrm rot="15937349">
            <a:off x="5997286" y="3539146"/>
            <a:ext cx="1107232" cy="414836"/>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Left Brace 62">
            <a:extLst>
              <a:ext uri="{FF2B5EF4-FFF2-40B4-BE49-F238E27FC236}">
                <a16:creationId xmlns:a16="http://schemas.microsoft.com/office/drawing/2014/main" id="{F2043859-705D-47EB-BF62-EC0C91A61128}"/>
              </a:ext>
            </a:extLst>
          </p:cNvPr>
          <p:cNvSpPr/>
          <p:nvPr/>
        </p:nvSpPr>
        <p:spPr>
          <a:xfrm rot="5400000">
            <a:off x="5783776" y="2530588"/>
            <a:ext cx="396950" cy="4016644"/>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818652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53" grpId="0"/>
      <p:bldP spid="54" grpId="0" animBg="1"/>
      <p:bldP spid="57"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#2: Fan-out/Fan-in - Easy</a:t>
            </a:r>
          </a:p>
        </p:txBody>
      </p:sp>
      <p:sp>
        <p:nvSpPr>
          <p:cNvPr id="3" name="Text Placeholder 2"/>
          <p:cNvSpPr>
            <a:spLocks noGrp="1"/>
          </p:cNvSpPr>
          <p:nvPr>
            <p:ph type="body" sz="quarter" idx="10"/>
          </p:nvPr>
        </p:nvSpPr>
        <p:spPr>
          <a:xfrm>
            <a:off x="269303" y="1187644"/>
            <a:ext cx="11655078" cy="5599995"/>
          </a:xfrm>
        </p:spPr>
        <p:txBody>
          <a:bodyPr/>
          <a:lstStyle/>
          <a:p>
            <a:pPr marL="0" indent="0">
              <a:buNone/>
            </a:pP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Run(</a:t>
            </a:r>
            <a:r>
              <a:rPr lang="en-US" sz="1700" dirty="0"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parallelTasks</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new</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2B91AF"/>
                </a:solidFill>
                <a:latin typeface="Consolas" panose="020B0609020204030204" pitchFamily="49" charset="0"/>
                <a:ea typeface="Yu Gothic" panose="020B0400000000000000" pitchFamily="34" charset="-128"/>
                <a:cs typeface="Consolas" panose="020B0609020204030204" pitchFamily="49" charset="0"/>
              </a:rPr>
              <a:t>List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700" dirty="0">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int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&gt;&gt;();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8000"/>
                </a:solidFill>
                <a:latin typeface="Consolas" panose="020B0609020204030204" pitchFamily="49" charset="0"/>
                <a:ea typeface="Yu Gothic" panose="020B0400000000000000" pitchFamily="34" charset="-128"/>
                <a:cs typeface="Consolas" panose="020B0609020204030204" pitchFamily="49" charset="0"/>
              </a:rPr>
              <a:t>// get a list of N work items to process in parallel</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workBatch</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[]&gt;(</a:t>
            </a:r>
            <a:r>
              <a:rPr lang="en-US" sz="1700" dirty="0">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for</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int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i</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 0;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i</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&lt;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workBatch.Length</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i</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int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&gt; task =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int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&gt;(</a:t>
            </a:r>
            <a:r>
              <a:rPr lang="en-US" sz="1700" dirty="0">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workBatch</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i</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parallelTasks.Add</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(task);</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.WhenAll</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parallelTasks</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8000"/>
                </a:solidFill>
                <a:latin typeface="Consolas" panose="020B0609020204030204" pitchFamily="49" charset="0"/>
                <a:ea typeface="Yu Gothic" panose="020B0400000000000000" pitchFamily="34" charset="-128"/>
                <a:cs typeface="Consolas" panose="020B0609020204030204" pitchFamily="49" charset="0"/>
              </a:rPr>
              <a:t>// aggregate all N outputs and send result to F3</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int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sum =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parallelTasks.Sum</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(t =&gt;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t.Result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17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1700" dirty="0">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 sum);</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17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17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endParaRPr lang="en-US" sz="1700" dirty="0"/>
          </a:p>
        </p:txBody>
      </p:sp>
    </p:spTree>
    <p:custDataLst>
      <p:tags r:id="rId1"/>
    </p:custDataLst>
    <p:extLst>
      <p:ext uri="{BB962C8B-B14F-4D97-AF65-F5344CB8AC3E}">
        <p14:creationId xmlns:p14="http://schemas.microsoft.com/office/powerpoint/2010/main" val="2400127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#3: HTTP </a:t>
            </a:r>
            <a:r>
              <a:rPr lang="en-US" dirty="0" err="1"/>
              <a:t>Async</a:t>
            </a:r>
            <a:r>
              <a:rPr lang="en-US" dirty="0"/>
              <a:t> Response</a:t>
            </a:r>
          </a:p>
        </p:txBody>
      </p:sp>
      <p:sp>
        <p:nvSpPr>
          <p:cNvPr id="3" name="Text Placeholder 2"/>
          <p:cNvSpPr>
            <a:spLocks noGrp="1"/>
          </p:cNvSpPr>
          <p:nvPr>
            <p:ph type="body" sz="quarter" idx="10"/>
          </p:nvPr>
        </p:nvSpPr>
        <p:spPr>
          <a:xfrm>
            <a:off x="269303" y="1187644"/>
            <a:ext cx="11655078" cy="673454"/>
          </a:xfrm>
        </p:spPr>
        <p:txBody>
          <a:bodyPr/>
          <a:lstStyle/>
          <a:p>
            <a:pPr marL="0" indent="0">
              <a:buNone/>
            </a:pPr>
            <a:endParaRPr lang="en-US" dirty="0"/>
          </a:p>
        </p:txBody>
      </p:sp>
      <p:sp>
        <p:nvSpPr>
          <p:cNvPr id="4" name="Content Placeholder 2"/>
          <p:cNvSpPr txBox="1">
            <a:spLocks/>
          </p:cNvSpPr>
          <p:nvPr/>
        </p:nvSpPr>
        <p:spPr>
          <a:xfrm>
            <a:off x="838199" y="4379654"/>
            <a:ext cx="10515600" cy="1427976"/>
          </a:xfrm>
          <a:prstGeom prst="rect">
            <a:avLst/>
          </a:prstGeom>
        </p:spPr>
        <p:txBody>
          <a:bodyPr>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sz="2500" dirty="0"/>
              <a:t>Problems:</a:t>
            </a:r>
          </a:p>
          <a:p>
            <a:pPr lvl="1"/>
            <a:r>
              <a:rPr lang="en-US" sz="2500" dirty="0"/>
              <a:t>Execution state needs to be explicitly stored and managed</a:t>
            </a:r>
          </a:p>
          <a:p>
            <a:pPr lvl="1"/>
            <a:r>
              <a:rPr lang="en-US" sz="2500" dirty="0"/>
              <a:t>Execution state and trigger state must be kept in sync manually</a:t>
            </a:r>
          </a:p>
          <a:p>
            <a:pPr lvl="1"/>
            <a:r>
              <a:rPr lang="en-US" sz="2500" i="1" dirty="0"/>
              <a:t>Start</a:t>
            </a:r>
            <a:r>
              <a:rPr lang="en-US" sz="2500" dirty="0"/>
              <a:t> and </a:t>
            </a:r>
            <a:r>
              <a:rPr lang="en-US" sz="2500" i="1" dirty="0" err="1"/>
              <a:t>GetStatus</a:t>
            </a:r>
            <a:r>
              <a:rPr lang="en-US" sz="2500" dirty="0"/>
              <a:t> is often boilerplate code that is not related to the business problem</a:t>
            </a:r>
          </a:p>
          <a:p>
            <a:pPr lvl="1"/>
            <a:endParaRPr lang="en-US" sz="2500" dirty="0"/>
          </a:p>
        </p:txBody>
      </p:sp>
      <p:pic>
        <p:nvPicPr>
          <p:cNvPr id="5" name="Content Placeholder 3"/>
          <p:cNvPicPr>
            <a:picLocks noChangeAspect="1"/>
          </p:cNvPicPr>
          <p:nvPr/>
        </p:nvPicPr>
        <p:blipFill>
          <a:blip r:embed="rId3"/>
          <a:stretch>
            <a:fillRect/>
          </a:stretch>
        </p:blipFill>
        <p:spPr>
          <a:xfrm>
            <a:off x="3715247" y="1690688"/>
            <a:ext cx="780738" cy="765256"/>
          </a:xfrm>
          <a:prstGeom prst="rect">
            <a:avLst/>
          </a:prstGeom>
        </p:spPr>
      </p:pic>
      <p:sp>
        <p:nvSpPr>
          <p:cNvPr id="6" name="Cylinder 5"/>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3"/>
          <a:stretch>
            <a:fillRect/>
          </a:stretch>
        </p:blipFill>
        <p:spPr>
          <a:xfrm>
            <a:off x="6074963" y="1690688"/>
            <a:ext cx="780738" cy="765256"/>
          </a:xfrm>
          <a:prstGeom prst="rect">
            <a:avLst/>
          </a:prstGeom>
        </p:spPr>
      </p:pic>
      <p:sp>
        <p:nvSpPr>
          <p:cNvPr id="8" name="Arrow: Right 7"/>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89471" y="2417617"/>
            <a:ext cx="632289" cy="369332"/>
          </a:xfrm>
          <a:prstGeom prst="rect">
            <a:avLst/>
          </a:prstGeom>
          <a:noFill/>
        </p:spPr>
        <p:txBody>
          <a:bodyPr wrap="none" rtlCol="0">
            <a:spAutoFit/>
          </a:bodyPr>
          <a:lstStyle/>
          <a:p>
            <a:r>
              <a:rPr lang="en-US" dirty="0"/>
              <a:t>Start</a:t>
            </a:r>
          </a:p>
        </p:txBody>
      </p:sp>
      <p:sp>
        <p:nvSpPr>
          <p:cNvPr id="11" name="TextBox 10"/>
          <p:cNvSpPr txBox="1"/>
          <p:nvPr/>
        </p:nvSpPr>
        <p:spPr>
          <a:xfrm>
            <a:off x="5989913" y="2417617"/>
            <a:ext cx="950838" cy="369332"/>
          </a:xfrm>
          <a:prstGeom prst="rect">
            <a:avLst/>
          </a:prstGeom>
          <a:noFill/>
        </p:spPr>
        <p:txBody>
          <a:bodyPr wrap="none" rtlCol="0">
            <a:spAutoFit/>
          </a:bodyPr>
          <a:lstStyle/>
          <a:p>
            <a:r>
              <a:rPr lang="en-US" dirty="0" err="1"/>
              <a:t>DoWork</a:t>
            </a:r>
            <a:endParaRPr lang="en-US" dirty="0"/>
          </a:p>
        </p:txBody>
      </p:sp>
      <p:sp>
        <p:nvSpPr>
          <p:cNvPr id="12" name="Cylinder 11"/>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 13"/>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Content Placeholder 3"/>
          <p:cNvPicPr>
            <a:picLocks noChangeAspect="1"/>
          </p:cNvPicPr>
          <p:nvPr/>
        </p:nvPicPr>
        <p:blipFill>
          <a:blip r:embed="rId3"/>
          <a:stretch>
            <a:fillRect/>
          </a:stretch>
        </p:blipFill>
        <p:spPr>
          <a:xfrm>
            <a:off x="3789471" y="3479006"/>
            <a:ext cx="780738" cy="765256"/>
          </a:xfrm>
          <a:prstGeom prst="rect">
            <a:avLst/>
          </a:prstGeom>
        </p:spPr>
      </p:pic>
      <p:sp>
        <p:nvSpPr>
          <p:cNvPr id="16" name="Arrow: Bent 15"/>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3630523" y="4152017"/>
            <a:ext cx="1098634" cy="369332"/>
          </a:xfrm>
          <a:prstGeom prst="rect">
            <a:avLst/>
          </a:prstGeom>
          <a:noFill/>
        </p:spPr>
        <p:txBody>
          <a:bodyPr wrap="none" rtlCol="0">
            <a:spAutoFit/>
          </a:bodyPr>
          <a:lstStyle/>
          <a:p>
            <a:r>
              <a:rPr lang="en-US" dirty="0" err="1"/>
              <a:t>GetStatus</a:t>
            </a:r>
            <a:endParaRPr lang="en-US" dirty="0"/>
          </a:p>
        </p:txBody>
      </p:sp>
      <p:sp>
        <p:nvSpPr>
          <p:cNvPr id="18" name="Arrow: Right 17"/>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7836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#3: HTTP </a:t>
            </a:r>
            <a:r>
              <a:rPr lang="en-US" dirty="0" err="1"/>
              <a:t>Async</a:t>
            </a:r>
            <a:r>
              <a:rPr lang="en-US" dirty="0"/>
              <a:t> Response – Built in!</a:t>
            </a:r>
          </a:p>
        </p:txBody>
      </p:sp>
      <p:sp>
        <p:nvSpPr>
          <p:cNvPr id="3" name="Text Placeholder 2"/>
          <p:cNvSpPr>
            <a:spLocks noGrp="1"/>
          </p:cNvSpPr>
          <p:nvPr>
            <p:ph type="body" sz="quarter" idx="10"/>
          </p:nvPr>
        </p:nvSpPr>
        <p:spPr>
          <a:xfrm>
            <a:off x="269303" y="1187644"/>
            <a:ext cx="11655078" cy="4579715"/>
          </a:xfrm>
          <a:solidFill>
            <a:schemeClr val="bg1"/>
          </a:solidFill>
          <a:ln>
            <a:solidFill>
              <a:srgbClr val="FFC000"/>
            </a:solidFill>
          </a:ln>
        </p:spPr>
        <p:txBody>
          <a:bodyPr/>
          <a:lstStyle/>
          <a:p>
            <a:pPr marL="0" indent="0">
              <a:buNone/>
            </a:pPr>
            <a:endParaRPr lang="en-US" sz="1700" dirty="0">
              <a:latin typeface="Consolas" panose="020B0609020204030204" pitchFamily="49" charset="0"/>
            </a:endParaRPr>
          </a:p>
          <a:p>
            <a:pPr marL="0" indent="0">
              <a:buNone/>
            </a:pPr>
            <a:r>
              <a:rPr lang="en-US" sz="1700" dirty="0">
                <a:latin typeface="Consolas" panose="020B0609020204030204" pitchFamily="49" charset="0"/>
              </a:rPr>
              <a:t>&gt; curl -X POST https://myfunc.azurewebsites.net/orchestrators/</a:t>
            </a:r>
            <a:r>
              <a:rPr lang="en-US" sz="1700" b="1" dirty="0">
                <a:latin typeface="Consolas" panose="020B0609020204030204" pitchFamily="49" charset="0"/>
              </a:rPr>
              <a:t>DoWork</a:t>
            </a:r>
            <a:r>
              <a:rPr lang="en-US" sz="1700" dirty="0">
                <a:latin typeface="Consolas" panose="020B0609020204030204" pitchFamily="49" charset="0"/>
              </a:rPr>
              <a:t> -H "Content-Length: 0" -</a:t>
            </a:r>
            <a:r>
              <a:rPr lang="en-US" sz="1700" dirty="0" err="1">
                <a:latin typeface="Consolas" panose="020B0609020204030204" pitchFamily="49" charset="0"/>
              </a:rPr>
              <a:t>i</a:t>
            </a:r>
            <a:endParaRPr lang="en-US" sz="1700" dirty="0">
              <a:latin typeface="Consolas" panose="020B0609020204030204" pitchFamily="49" charset="0"/>
            </a:endParaRPr>
          </a:p>
          <a:p>
            <a:pPr marL="0" indent="0">
              <a:buNone/>
            </a:pPr>
            <a:r>
              <a:rPr lang="en-US" sz="1700" dirty="0">
                <a:solidFill>
                  <a:srgbClr val="996633"/>
                </a:solidFill>
                <a:latin typeface="Consolas" panose="020B0609020204030204" pitchFamily="49" charset="0"/>
              </a:rPr>
              <a:t>Location: https://myfunc.azurewebsites.net/orchestrators/b79baf67f717453ca9e86c5da21e03ec</a:t>
            </a:r>
            <a:br>
              <a:rPr lang="en-US" sz="1700" dirty="0">
                <a:solidFill>
                  <a:srgbClr val="996633"/>
                </a:solidFill>
                <a:latin typeface="Consolas" panose="020B0609020204030204" pitchFamily="49" charset="0"/>
              </a:rPr>
            </a:br>
            <a:endParaRPr lang="en-US" sz="1700" dirty="0">
              <a:latin typeface="Consolas" panose="020B0609020204030204" pitchFamily="49" charset="0"/>
            </a:endParaRPr>
          </a:p>
          <a:p>
            <a:pPr marL="0" indent="0">
              <a:buNone/>
            </a:pPr>
            <a:r>
              <a:rPr lang="en-US" sz="1700" dirty="0">
                <a:latin typeface="Consolas" panose="020B0609020204030204" pitchFamily="49" charset="0"/>
              </a:rPr>
              <a:t>&gt; curl https://myfunc.azurewebsites.net/orchestrators/b79baf67f717453ca9e86c5da21e03ec -</a:t>
            </a:r>
            <a:r>
              <a:rPr lang="en-US" sz="1700" dirty="0" err="1">
                <a:latin typeface="Consolas" panose="020B0609020204030204" pitchFamily="49" charset="0"/>
              </a:rPr>
              <a:t>i</a:t>
            </a:r>
            <a:endParaRPr lang="en-US" sz="1700" dirty="0">
              <a:latin typeface="Consolas" panose="020B0609020204030204" pitchFamily="49" charset="0"/>
            </a:endParaRPr>
          </a:p>
          <a:p>
            <a:pPr marL="0" indent="0">
              <a:buNone/>
            </a:pPr>
            <a:endParaRPr lang="en-US" sz="1700" dirty="0">
              <a:solidFill>
                <a:schemeClr val="accent2">
                  <a:lumMod val="50000"/>
                </a:schemeClr>
              </a:solidFill>
              <a:latin typeface="Consolas" panose="020B0609020204030204" pitchFamily="49" charset="0"/>
            </a:endParaRPr>
          </a:p>
          <a:p>
            <a:pPr marL="0" indent="0">
              <a:buNone/>
            </a:pPr>
            <a:r>
              <a:rPr lang="en-US" sz="1700" dirty="0">
                <a:solidFill>
                  <a:srgbClr val="996633"/>
                </a:solidFill>
                <a:latin typeface="Consolas" panose="020B0609020204030204" pitchFamily="49" charset="0"/>
              </a:rPr>
              <a:t>HTTP/1.1 202 Accepted</a:t>
            </a:r>
          </a:p>
          <a:p>
            <a:pPr marL="0" indent="0">
              <a:buNone/>
            </a:pPr>
            <a:r>
              <a:rPr lang="en-US" sz="1700" dirty="0">
                <a:solidFill>
                  <a:srgbClr val="996633"/>
                </a:solidFill>
                <a:latin typeface="Consolas" panose="020B0609020204030204" pitchFamily="49" charset="0"/>
              </a:rPr>
              <a:t>{"runtimeStatus":"Running","createdTime":"2017-03-16T21:20:36Z","lastUpdatedTime":"2017-03-16T21:20:47Z"}</a:t>
            </a:r>
          </a:p>
          <a:p>
            <a:pPr marL="0" indent="0">
              <a:buNone/>
            </a:pPr>
            <a:endParaRPr lang="en-US" sz="1700" dirty="0">
              <a:latin typeface="Consolas" panose="020B0609020204030204" pitchFamily="49" charset="0"/>
            </a:endParaRPr>
          </a:p>
          <a:p>
            <a:pPr marL="0" indent="0">
              <a:buNone/>
            </a:pPr>
            <a:r>
              <a:rPr lang="en-US" sz="1700" dirty="0">
                <a:latin typeface="Consolas" panose="020B0609020204030204" pitchFamily="49" charset="0"/>
              </a:rPr>
              <a:t>&gt; curl https://myfunc.azurewebsites.net/orchestrators/b79baf67f717453ca9e86c5da21e03ec -</a:t>
            </a:r>
            <a:r>
              <a:rPr lang="en-US" sz="1700" dirty="0" err="1">
                <a:latin typeface="Consolas" panose="020B0609020204030204" pitchFamily="49" charset="0"/>
              </a:rPr>
              <a:t>i</a:t>
            </a:r>
            <a:endParaRPr lang="en-US" sz="1700" dirty="0">
              <a:latin typeface="Consolas" panose="020B0609020204030204" pitchFamily="49" charset="0"/>
            </a:endParaRPr>
          </a:p>
          <a:p>
            <a:pPr marL="0" indent="0">
              <a:buNone/>
            </a:pPr>
            <a:endParaRPr lang="en-US" sz="1700" dirty="0">
              <a:solidFill>
                <a:schemeClr val="accent2">
                  <a:lumMod val="50000"/>
                </a:schemeClr>
              </a:solidFill>
              <a:latin typeface="Consolas" panose="020B0609020204030204" pitchFamily="49" charset="0"/>
            </a:endParaRPr>
          </a:p>
          <a:p>
            <a:pPr marL="0" indent="0">
              <a:buNone/>
            </a:pPr>
            <a:r>
              <a:rPr lang="en-US" sz="1700" dirty="0">
                <a:solidFill>
                  <a:srgbClr val="996633"/>
                </a:solidFill>
                <a:latin typeface="Consolas" panose="020B0609020204030204" pitchFamily="49" charset="0"/>
              </a:rPr>
              <a:t>HTTP/1.1 200 OK</a:t>
            </a:r>
          </a:p>
          <a:p>
            <a:pPr marL="0" indent="0">
              <a:buNone/>
            </a:pPr>
            <a:r>
              <a:rPr lang="en-US" sz="1700" dirty="0">
                <a:solidFill>
                  <a:srgbClr val="996633"/>
                </a:solidFill>
                <a:latin typeface="Consolas" panose="020B0609020204030204" pitchFamily="49" charset="0"/>
              </a:rPr>
              <a:t>{"runtimeStatus":"Completed","createdTime":"2017-03-16T21:20:36Z","lastUpdatedTime":"2017-03-16T21:20:57Z"}</a:t>
            </a:r>
          </a:p>
          <a:p>
            <a:pPr marL="0" indent="0">
              <a:buNone/>
            </a:pPr>
            <a:endParaRPr lang="en-US" sz="1700" dirty="0"/>
          </a:p>
        </p:txBody>
      </p:sp>
      <p:sp>
        <p:nvSpPr>
          <p:cNvPr id="5" name="Rectangle 4"/>
          <p:cNvSpPr/>
          <p:nvPr/>
        </p:nvSpPr>
        <p:spPr bwMode="auto">
          <a:xfrm>
            <a:off x="6127474" y="1475961"/>
            <a:ext cx="1575352" cy="32799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765774" y="1475961"/>
            <a:ext cx="791817" cy="32799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51181" y="2860814"/>
            <a:ext cx="2580861" cy="32799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51181" y="3188805"/>
            <a:ext cx="3177210" cy="25676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51180" y="4532452"/>
            <a:ext cx="1989485" cy="32799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54493" y="4860443"/>
            <a:ext cx="3407468" cy="25676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2577423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#4: Monitoring</a:t>
            </a:r>
          </a:p>
        </p:txBody>
      </p:sp>
      <p:sp>
        <p:nvSpPr>
          <p:cNvPr id="10" name="Content Placeholder 2"/>
          <p:cNvSpPr txBox="1">
            <a:spLocks/>
          </p:cNvSpPr>
          <p:nvPr/>
        </p:nvSpPr>
        <p:spPr>
          <a:xfrm>
            <a:off x="838200" y="4364181"/>
            <a:ext cx="11212996" cy="1812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Problems:</a:t>
            </a:r>
          </a:p>
          <a:p>
            <a:r>
              <a:rPr lang="en-US" sz="3000" dirty="0"/>
              <a:t>Functions are stateless and short-lived</a:t>
            </a:r>
          </a:p>
          <a:p>
            <a:r>
              <a:rPr lang="en-US" sz="3000" dirty="0"/>
              <a:t>Enabling flexible recurring intervals in a workflow is difficult</a:t>
            </a:r>
          </a:p>
          <a:p>
            <a:r>
              <a:rPr lang="en-US" sz="3000" dirty="0"/>
              <a:t>Creation of multiple monitor processes is not straightforward</a:t>
            </a:r>
          </a:p>
        </p:txBody>
      </p:sp>
      <p:pic>
        <p:nvPicPr>
          <p:cNvPr id="11" name="Picture 10">
            <a:extLst>
              <a:ext uri="{FF2B5EF4-FFF2-40B4-BE49-F238E27FC236}">
                <a16:creationId xmlns:a16="http://schemas.microsoft.com/office/drawing/2014/main" id="{914C86C8-DEBF-42E0-B8E8-65413988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662" y="1505066"/>
            <a:ext cx="3789571" cy="2543224"/>
          </a:xfrm>
          <a:prstGeom prst="rect">
            <a:avLst/>
          </a:prstGeom>
        </p:spPr>
      </p:pic>
    </p:spTree>
    <p:custDataLst>
      <p:tags r:id="rId1"/>
    </p:custDataLst>
    <p:extLst>
      <p:ext uri="{BB962C8B-B14F-4D97-AF65-F5344CB8AC3E}">
        <p14:creationId xmlns:p14="http://schemas.microsoft.com/office/powerpoint/2010/main" val="3650860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#4: Monitoring</a:t>
            </a:r>
          </a:p>
        </p:txBody>
      </p:sp>
      <p:sp>
        <p:nvSpPr>
          <p:cNvPr id="3" name="Text Placeholder 2"/>
          <p:cNvSpPr>
            <a:spLocks noGrp="1"/>
          </p:cNvSpPr>
          <p:nvPr>
            <p:ph type="body" sz="quarter" idx="10"/>
          </p:nvPr>
        </p:nvSpPr>
        <p:spPr>
          <a:xfrm>
            <a:off x="269303" y="1126000"/>
            <a:ext cx="11655078" cy="5724644"/>
          </a:xfrm>
        </p:spPr>
        <p:txBody>
          <a:bodyPr/>
          <a:lstStyle/>
          <a:p>
            <a:pPr marL="0" indent="0">
              <a:buNone/>
            </a:pPr>
            <a:r>
              <a:rPr lang="en-US" sz="1500" dirty="0">
                <a:solidFill>
                  <a:srgbClr val="0000FF"/>
                </a:solidFill>
                <a:latin typeface="Consolas" panose="020B0609020204030204" pitchFamily="49" charset="0"/>
              </a:rPr>
              <a:t>public</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static</a:t>
            </a: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async</a:t>
            </a:r>
            <a:r>
              <a:rPr lang="en-US" sz="1500" dirty="0">
                <a:solidFill>
                  <a:srgbClr val="000000"/>
                </a:solidFill>
                <a:latin typeface="Consolas" panose="020B0609020204030204" pitchFamily="49" charset="0"/>
              </a:rPr>
              <a:t> </a:t>
            </a:r>
            <a:r>
              <a:rPr lang="en-US" sz="1500" dirty="0">
                <a:solidFill>
                  <a:srgbClr val="2B91AF"/>
                </a:solidFill>
                <a:latin typeface="Consolas" panose="020B0609020204030204" pitchFamily="49" charset="0"/>
              </a:rPr>
              <a:t>Task</a:t>
            </a:r>
            <a:r>
              <a:rPr lang="en-US" sz="1500" dirty="0">
                <a:solidFill>
                  <a:srgbClr val="000000"/>
                </a:solidFill>
                <a:latin typeface="Consolas" panose="020B0609020204030204" pitchFamily="49" charset="0"/>
              </a:rPr>
              <a:t> Run(</a:t>
            </a:r>
            <a:r>
              <a:rPr lang="en-US" sz="1500" dirty="0" err="1">
                <a:solidFill>
                  <a:srgbClr val="2B91AF"/>
                </a:solidFill>
                <a:latin typeface="Consolas" panose="020B0609020204030204" pitchFamily="49" charset="0"/>
              </a:rPr>
              <a:t>DurableOrchestrationContext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ctx</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int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jobId</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ctx.GetInput</a:t>
            </a:r>
            <a:r>
              <a:rPr lang="en-US" sz="1500" dirty="0">
                <a:solidFill>
                  <a:srgbClr val="000000"/>
                </a:solidFill>
                <a:latin typeface="Consolas" panose="020B0609020204030204" pitchFamily="49" charset="0"/>
              </a:rPr>
              <a:t>&lt;</a:t>
            </a:r>
            <a:r>
              <a:rPr lang="en-US" sz="1500" dirty="0">
                <a:solidFill>
                  <a:srgbClr val="0000FF"/>
                </a:solidFill>
                <a:latin typeface="Consolas" panose="020B0609020204030204" pitchFamily="49" charset="0"/>
              </a:rPr>
              <a:t>int</a:t>
            </a:r>
            <a:r>
              <a:rPr lang="en-US" sz="1500" dirty="0">
                <a:solidFill>
                  <a:srgbClr val="000000"/>
                </a:solidFill>
                <a:latin typeface="Consolas" panose="020B0609020204030204" pitchFamily="49" charset="0"/>
              </a:rPr>
              <a:t>&gt;();</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 int </a:t>
            </a:r>
            <a:r>
              <a:rPr lang="en-US" sz="1500" dirty="0" err="1">
                <a:solidFill>
                  <a:srgbClr val="000000"/>
                </a:solidFill>
                <a:latin typeface="Consolas" panose="020B0609020204030204" pitchFamily="49" charset="0"/>
              </a:rPr>
              <a:t>pollingInterval</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GetPollingInterval</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DateTime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expiryTime</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GetExpiryTime</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while</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ctx.CurrentUtcDateTime</a:t>
            </a:r>
            <a:r>
              <a:rPr lang="en-US" sz="1500" dirty="0">
                <a:solidFill>
                  <a:srgbClr val="000000"/>
                </a:solidFill>
                <a:latin typeface="Consolas" panose="020B0609020204030204" pitchFamily="49" charset="0"/>
              </a:rPr>
              <a:t> &lt; </a:t>
            </a:r>
            <a:r>
              <a:rPr lang="en-US" sz="1500" dirty="0" err="1">
                <a:solidFill>
                  <a:srgbClr val="000000"/>
                </a:solidFill>
                <a:latin typeface="Consolas" panose="020B0609020204030204" pitchFamily="49" charset="0"/>
              </a:rPr>
              <a:t>expiryTime</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var</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jobStatus</a:t>
            </a:r>
            <a:r>
              <a:rPr lang="en-US" sz="1500" dirty="0">
                <a:solidFill>
                  <a:srgbClr val="000000"/>
                </a:solidFill>
                <a:latin typeface="Consolas" panose="020B0609020204030204" pitchFamily="49" charset="0"/>
              </a:rPr>
              <a:t> = await </a:t>
            </a:r>
            <a:r>
              <a:rPr lang="en-US" sz="1500" dirty="0" err="1">
                <a:solidFill>
                  <a:srgbClr val="000000"/>
                </a:solidFill>
                <a:latin typeface="Consolas" panose="020B0609020204030204" pitchFamily="49" charset="0"/>
              </a:rPr>
              <a:t>ctx.CallActivityAsync</a:t>
            </a:r>
            <a:r>
              <a:rPr lang="en-US" sz="1500" dirty="0">
                <a:solidFill>
                  <a:srgbClr val="000000"/>
                </a:solidFill>
                <a:latin typeface="Consolas" panose="020B0609020204030204" pitchFamily="49" charset="0"/>
              </a:rPr>
              <a:t>&lt;</a:t>
            </a:r>
            <a:r>
              <a:rPr lang="en-US" sz="1500" dirty="0">
                <a:solidFill>
                  <a:srgbClr val="0000FF"/>
                </a:solidFill>
                <a:latin typeface="Consolas" panose="020B0609020204030204" pitchFamily="49" charset="0"/>
              </a:rPr>
              <a:t>string</a:t>
            </a:r>
            <a:r>
              <a:rPr lang="en-US" sz="1500" dirty="0">
                <a:solidFill>
                  <a:srgbClr val="000000"/>
                </a:solidFill>
                <a:latin typeface="Consolas" panose="020B0609020204030204" pitchFamily="49" charset="0"/>
              </a:rPr>
              <a:t>&gt;("</a:t>
            </a:r>
            <a:r>
              <a:rPr lang="en-US" sz="1500" dirty="0" err="1">
                <a:solidFill>
                  <a:srgbClr val="000000"/>
                </a:solidFill>
                <a:latin typeface="Consolas" panose="020B0609020204030204" pitchFamily="49" charset="0"/>
              </a:rPr>
              <a:t>GetJobStatus</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jobId</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if (</a:t>
            </a:r>
            <a:r>
              <a:rPr lang="en-US" sz="1500" dirty="0" err="1">
                <a:solidFill>
                  <a:srgbClr val="000000"/>
                </a:solidFill>
                <a:latin typeface="Consolas" panose="020B0609020204030204" pitchFamily="49" charset="0"/>
              </a:rPr>
              <a:t>jobStatus</a:t>
            </a:r>
            <a:r>
              <a:rPr lang="en-US" sz="1500" dirty="0">
                <a:solidFill>
                  <a:srgbClr val="000000"/>
                </a:solidFill>
                <a:latin typeface="Consolas" panose="020B0609020204030204" pitchFamily="49" charset="0"/>
              </a:rPr>
              <a:t> == "Completed")</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 Perform action when condition met</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await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ctx.CallActivityAsync</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SendAlert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machineId</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break</a:t>
            </a:r>
            <a:r>
              <a:rPr lang="en-US" sz="1500" dirty="0">
                <a:solidFill>
                  <a:schemeClr val="tx1"/>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p>
          <a:p>
            <a:pPr marL="0" indent="0">
              <a:buNone/>
            </a:pPr>
            <a:endParaRPr lang="en-US" sz="1500" dirty="0">
              <a:solidFill>
                <a:srgbClr val="000000"/>
              </a:solidFill>
              <a:latin typeface="Consolas" panose="020B0609020204030204" pitchFamily="49" charset="0"/>
            </a:endParaRPr>
          </a:p>
          <a:p>
            <a:pPr marL="0" indent="0">
              <a:buNone/>
            </a:pPr>
            <a:r>
              <a:rPr lang="en-US" sz="1500" dirty="0">
                <a:solidFill>
                  <a:srgbClr val="000000"/>
                </a:solidFill>
                <a:latin typeface="Consolas" panose="020B0609020204030204" pitchFamily="49" charset="0"/>
              </a:rPr>
              <a:t>        // Orchestration will sleep until this time</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var</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nextCheck</a:t>
            </a:r>
            <a:r>
              <a:rPr lang="en-US" sz="1500" dirty="0">
                <a:solidFill>
                  <a:srgbClr val="000000"/>
                </a:solidFill>
                <a:latin typeface="Consolas" panose="020B0609020204030204" pitchFamily="49" charset="0"/>
              </a:rPr>
              <a:t> = </a:t>
            </a:r>
            <a:r>
              <a:rPr lang="en-US" sz="1500" dirty="0" err="1">
                <a:solidFill>
                  <a:srgbClr val="000000"/>
                </a:solidFill>
                <a:latin typeface="Consolas" panose="020B0609020204030204" pitchFamily="49" charset="0"/>
              </a:rPr>
              <a:t>ctx.CurrentUtcDateTime.AddSeconds</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pollingInterval</a:t>
            </a:r>
            <a:r>
              <a:rPr lang="en-US" sz="1500" dirty="0">
                <a:solidFill>
                  <a:srgbClr val="000000"/>
                </a:solidFill>
                <a:latin typeface="Consolas" panose="020B0609020204030204" pitchFamily="49" charset="0"/>
              </a:rPr>
              <a:t>);</a:t>
            </a:r>
          </a:p>
          <a:p>
            <a:pPr marL="0" indent="0">
              <a:buNone/>
            </a:pPr>
            <a:r>
              <a:rPr lang="en-US" sz="1500" dirty="0">
                <a:solidFill>
                  <a:srgbClr val="000000"/>
                </a:solidFill>
                <a:latin typeface="Consolas" panose="020B0609020204030204" pitchFamily="49" charset="0"/>
              </a:rPr>
              <a:t>        </a:t>
            </a:r>
            <a:r>
              <a:rPr lang="en-US" sz="1500" dirty="0">
                <a:solidFill>
                  <a:srgbClr val="0000FF"/>
                </a:solidFill>
                <a:latin typeface="Consolas" panose="020B0609020204030204" pitchFamily="49" charset="0"/>
              </a:rPr>
              <a:t>await</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ctx.CreateTimer</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nextCheck</a:t>
            </a:r>
            <a:r>
              <a:rPr lang="en-US" sz="1500" dirty="0">
                <a:solidFill>
                  <a:srgbClr val="000000"/>
                </a:solidFill>
                <a:latin typeface="Consolas" panose="020B0609020204030204" pitchFamily="49" charset="0"/>
              </a:rPr>
              <a:t>, </a:t>
            </a:r>
            <a:r>
              <a:rPr lang="en-US" sz="1500" dirty="0" err="1">
                <a:solidFill>
                  <a:srgbClr val="000000"/>
                </a:solidFill>
                <a:latin typeface="Consolas" panose="020B0609020204030204" pitchFamily="49" charset="0"/>
              </a:rPr>
              <a:t>CancellationToken.None</a:t>
            </a: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a:t>
            </a:r>
          </a:p>
          <a:p>
            <a:pPr marL="0" indent="0">
              <a:buNone/>
            </a:pPr>
            <a:r>
              <a:rPr lang="en-US" sz="1500" dirty="0">
                <a:solidFill>
                  <a:srgbClr val="000000"/>
                </a:solidFill>
                <a:latin typeface="Consolas" panose="020B0609020204030204" pitchFamily="49" charset="0"/>
              </a:rPr>
              <a:t>   // Perform further work here, or let the orchestration end</a:t>
            </a:r>
          </a:p>
          <a:p>
            <a:pPr marL="0" indent="0">
              <a:buNone/>
            </a:pPr>
            <a:r>
              <a:rPr lang="en-US" sz="1500" dirty="0">
                <a:solidFill>
                  <a:srgbClr val="000000"/>
                </a:solidFill>
                <a:latin typeface="Consolas" panose="020B0609020204030204" pitchFamily="49" charset="0"/>
              </a:rPr>
              <a:t>}</a:t>
            </a:r>
            <a:endParaRPr lang="en-US" sz="1500" dirty="0"/>
          </a:p>
        </p:txBody>
      </p:sp>
    </p:spTree>
    <p:custDataLst>
      <p:tags r:id="rId1"/>
    </p:custDataLst>
    <p:extLst>
      <p:ext uri="{BB962C8B-B14F-4D97-AF65-F5344CB8AC3E}">
        <p14:creationId xmlns:p14="http://schemas.microsoft.com/office/powerpoint/2010/main" val="10784405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#5: Human Interaction w/Timeout</a:t>
            </a:r>
          </a:p>
        </p:txBody>
      </p:sp>
      <p:pic>
        <p:nvPicPr>
          <p:cNvPr id="4"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555" y="2350549"/>
            <a:ext cx="1508905" cy="1034954"/>
          </a:xfrm>
          <a:prstGeom prst="rect">
            <a:avLst/>
          </a:prstGeom>
        </p:spPr>
      </p:pic>
      <p:pic>
        <p:nvPicPr>
          <p:cNvPr id="5" name="Content Placeholder 3"/>
          <p:cNvPicPr>
            <a:picLocks noChangeAspect="1"/>
          </p:cNvPicPr>
          <p:nvPr/>
        </p:nvPicPr>
        <p:blipFill>
          <a:blip r:embed="rId4"/>
          <a:stretch>
            <a:fillRect/>
          </a:stretch>
        </p:blipFill>
        <p:spPr>
          <a:xfrm>
            <a:off x="3471982" y="2485398"/>
            <a:ext cx="780738" cy="7652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007" y="2966403"/>
            <a:ext cx="838200" cy="838200"/>
          </a:xfrm>
          <a:prstGeom prst="rect">
            <a:avLst/>
          </a:prstGeom>
        </p:spPr>
      </p:pic>
      <p:sp>
        <p:nvSpPr>
          <p:cNvPr id="7" name="Arrow: Right 6"/>
          <p:cNvSpPr/>
          <p:nvPr/>
        </p:nvSpPr>
        <p:spPr>
          <a:xfrm>
            <a:off x="4466250" y="275136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p:cNvPicPr>
            <a:picLocks noChangeAspect="1"/>
          </p:cNvPicPr>
          <p:nvPr/>
        </p:nvPicPr>
        <p:blipFill>
          <a:blip r:embed="rId4"/>
          <a:stretch>
            <a:fillRect/>
          </a:stretch>
        </p:blipFill>
        <p:spPr>
          <a:xfrm>
            <a:off x="7252002" y="1997795"/>
            <a:ext cx="780738" cy="765256"/>
          </a:xfrm>
          <a:prstGeom prst="rect">
            <a:avLst/>
          </a:prstGeom>
        </p:spPr>
      </p:pic>
      <p:pic>
        <p:nvPicPr>
          <p:cNvPr id="9" name="Content Placeholder 3"/>
          <p:cNvPicPr>
            <a:picLocks noChangeAspect="1"/>
          </p:cNvPicPr>
          <p:nvPr/>
        </p:nvPicPr>
        <p:blipFill>
          <a:blip r:embed="rId4"/>
          <a:stretch>
            <a:fillRect/>
          </a:stretch>
        </p:blipFill>
        <p:spPr>
          <a:xfrm>
            <a:off x="7252002" y="3027434"/>
            <a:ext cx="780738" cy="765256"/>
          </a:xfrm>
          <a:prstGeom prst="rect">
            <a:avLst/>
          </a:prstGeom>
        </p:spPr>
      </p:pic>
      <p:sp>
        <p:nvSpPr>
          <p:cNvPr id="10" name="Arrow: Right 9"/>
          <p:cNvSpPr/>
          <p:nvPr/>
        </p:nvSpPr>
        <p:spPr>
          <a:xfrm rot="20477482">
            <a:off x="6307518" y="2444209"/>
            <a:ext cx="810481" cy="302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rot="858815">
            <a:off x="6331770" y="3100525"/>
            <a:ext cx="841669" cy="302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240095" y="3225428"/>
            <a:ext cx="1247201" cy="276999"/>
          </a:xfrm>
          <a:prstGeom prst="rect">
            <a:avLst/>
          </a:prstGeom>
          <a:noFill/>
        </p:spPr>
        <p:txBody>
          <a:bodyPr wrap="none" rtlCol="0">
            <a:spAutoFit/>
          </a:bodyPr>
          <a:lstStyle/>
          <a:p>
            <a:r>
              <a:rPr lang="en-US" sz="1200" dirty="0" err="1"/>
              <a:t>RequestApproval</a:t>
            </a:r>
            <a:endParaRPr lang="en-US" sz="1200" dirty="0"/>
          </a:p>
        </p:txBody>
      </p:sp>
      <p:sp>
        <p:nvSpPr>
          <p:cNvPr id="13" name="TextBox 12"/>
          <p:cNvSpPr txBox="1"/>
          <p:nvPr/>
        </p:nvSpPr>
        <p:spPr>
          <a:xfrm>
            <a:off x="7295737" y="3780074"/>
            <a:ext cx="693267" cy="276999"/>
          </a:xfrm>
          <a:prstGeom prst="rect">
            <a:avLst/>
          </a:prstGeom>
          <a:noFill/>
        </p:spPr>
        <p:txBody>
          <a:bodyPr wrap="none" rtlCol="0">
            <a:spAutoFit/>
          </a:bodyPr>
          <a:lstStyle/>
          <a:p>
            <a:r>
              <a:rPr lang="en-US" sz="1200" dirty="0"/>
              <a:t>Escalate</a:t>
            </a:r>
          </a:p>
        </p:txBody>
      </p:sp>
      <p:sp>
        <p:nvSpPr>
          <p:cNvPr id="14" name="TextBox 13"/>
          <p:cNvSpPr txBox="1"/>
          <p:nvPr/>
        </p:nvSpPr>
        <p:spPr>
          <a:xfrm>
            <a:off x="7033036" y="2657967"/>
            <a:ext cx="1218667" cy="276999"/>
          </a:xfrm>
          <a:prstGeom prst="rect">
            <a:avLst/>
          </a:prstGeom>
          <a:noFill/>
        </p:spPr>
        <p:txBody>
          <a:bodyPr wrap="none" rtlCol="0">
            <a:spAutoFit/>
          </a:bodyPr>
          <a:lstStyle/>
          <a:p>
            <a:r>
              <a:rPr lang="en-US" sz="1200" dirty="0" err="1"/>
              <a:t>ProcessApproval</a:t>
            </a:r>
            <a:endParaRPr lang="en-US" sz="1200" dirty="0"/>
          </a:p>
        </p:txBody>
      </p:sp>
      <p:sp>
        <p:nvSpPr>
          <p:cNvPr id="15" name="Content Placeholder 2"/>
          <p:cNvSpPr txBox="1">
            <a:spLocks/>
          </p:cNvSpPr>
          <p:nvPr/>
        </p:nvSpPr>
        <p:spPr>
          <a:xfrm>
            <a:off x="838200" y="4364181"/>
            <a:ext cx="10515600" cy="18127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Problems:</a:t>
            </a:r>
          </a:p>
          <a:p>
            <a:r>
              <a:rPr lang="en-US" sz="3000" dirty="0"/>
              <a:t>Can’t easily coordinate a timeout with an approval request notification</a:t>
            </a:r>
          </a:p>
          <a:p>
            <a:r>
              <a:rPr lang="en-US" sz="3000" dirty="0"/>
              <a:t>Need a mechanism to reliably cancel either the approval handling or the timeout depending on the outcome</a:t>
            </a:r>
          </a:p>
        </p:txBody>
      </p:sp>
    </p:spTree>
    <p:custDataLst>
      <p:tags r:id="rId1"/>
    </p:custDataLst>
    <p:extLst>
      <p:ext uri="{BB962C8B-B14F-4D97-AF65-F5344CB8AC3E}">
        <p14:creationId xmlns:p14="http://schemas.microsoft.com/office/powerpoint/2010/main" val="338837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#5: Human Interaction w/Timeout</a:t>
            </a:r>
          </a:p>
        </p:txBody>
      </p:sp>
      <p:sp>
        <p:nvSpPr>
          <p:cNvPr id="3" name="Text Placeholder 2"/>
          <p:cNvSpPr>
            <a:spLocks noGrp="1"/>
          </p:cNvSpPr>
          <p:nvPr>
            <p:ph type="body" sz="quarter" idx="10"/>
          </p:nvPr>
        </p:nvSpPr>
        <p:spPr>
          <a:xfrm>
            <a:off x="269303" y="1187644"/>
            <a:ext cx="11655078" cy="5552289"/>
          </a:xfrm>
        </p:spPr>
        <p:txBody>
          <a:bodyPr/>
          <a:lstStyle/>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static</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 Run(</a:t>
            </a:r>
            <a:r>
              <a:rPr lang="en-US" sz="1600" dirty="0" err="1">
                <a:solidFill>
                  <a:srgbClr val="2B91AF"/>
                </a:solidFill>
                <a:latin typeface="Consolas" panose="020B0609020204030204" pitchFamily="49" charset="0"/>
              </a:rPr>
              <a:t>DurableOrchestrationContext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ctx</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ctx.CallFunctionAsync</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object</a:t>
            </a:r>
            <a:r>
              <a:rPr lang="en-US" sz="1600" dirty="0">
                <a:solidFill>
                  <a:srgbClr val="000000"/>
                </a:solidFill>
                <a:latin typeface="Consolas" panose="020B0609020204030204" pitchFamily="49" charset="0"/>
              </a:rPr>
              <a:t>[]&gt;(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RequestApproval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timeoutCts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CancellationTokenSource</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2B91AF"/>
                </a:solidFill>
                <a:latin typeface="Consolas" panose="020B0609020204030204" pitchFamily="49" charset="0"/>
              </a:rPr>
              <a:t>        </a:t>
            </a:r>
            <a:r>
              <a:rPr lang="en-US" sz="1600" dirty="0" err="1">
                <a:solidFill>
                  <a:srgbClr val="2B91AF"/>
                </a:solidFill>
                <a:latin typeface="Consolas" panose="020B0609020204030204" pitchFamily="49" charset="0"/>
              </a:rPr>
              <a:t>DateTime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dueTime</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ctx.CurrentUtcDateTime.AddHours</a:t>
            </a:r>
            <a:r>
              <a:rPr lang="en-US" sz="1600" dirty="0">
                <a:solidFill>
                  <a:srgbClr val="000000"/>
                </a:solidFill>
                <a:latin typeface="Consolas" panose="020B0609020204030204" pitchFamily="49" charset="0"/>
              </a:rPr>
              <a:t>(72);</a:t>
            </a:r>
          </a:p>
          <a:p>
            <a:pPr marL="0"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durableTimeout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ctx.CreateTimer</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dueTime</a:t>
            </a:r>
            <a:r>
              <a:rPr lang="en-US" sz="1600" dirty="0">
                <a:solidFill>
                  <a:srgbClr val="000000"/>
                </a:solidFill>
                <a:latin typeface="Consolas" panose="020B0609020204030204" pitchFamily="49" charset="0"/>
              </a:rPr>
              <a:t>, 0, </a:t>
            </a:r>
            <a:r>
              <a:rPr lang="en-US" sz="1600" dirty="0" err="1">
                <a:solidFill>
                  <a:srgbClr val="000000"/>
                </a:solidFill>
                <a:latin typeface="Consolas" panose="020B0609020204030204" pitchFamily="49" charset="0"/>
              </a:rPr>
              <a:t>cts.Token</a:t>
            </a:r>
            <a:r>
              <a:rPr lang="en-US" sz="1600" dirty="0">
                <a:solidFill>
                  <a:srgbClr val="000000"/>
                </a:solidFill>
                <a:latin typeface="Consolas" panose="020B0609020204030204" pitchFamily="49" charset="0"/>
              </a:rPr>
              <a:t>);</a:t>
            </a:r>
          </a:p>
          <a:p>
            <a:pPr marL="0" indent="0">
              <a:buNone/>
            </a:pP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approvalEvent</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ctx.WaitForExternalEvent</a:t>
            </a:r>
            <a:r>
              <a:rPr lang="en-US" sz="1600" dirty="0">
                <a:solidFill>
                  <a:srgbClr val="000000"/>
                </a:solidFill>
                <a:latin typeface="Consolas" panose="020B0609020204030204" pitchFamily="49" charset="0"/>
              </a:rPr>
              <a:t>&lt;</a:t>
            </a:r>
            <a:r>
              <a:rPr lang="en-US" sz="1600" dirty="0">
                <a:solidFill>
                  <a:srgbClr val="0000FF"/>
                </a:solidFill>
                <a:latin typeface="Consolas" panose="020B0609020204030204" pitchFamily="49" charset="0"/>
              </a:rPr>
              <a:t>bool</a:t>
            </a:r>
            <a:r>
              <a:rPr lang="en-US" sz="1600" dirty="0">
                <a:solidFill>
                  <a:srgbClr val="000000"/>
                </a:solidFill>
                <a:latin typeface="Consolas" panose="020B0609020204030204" pitchFamily="49" charset="0"/>
              </a:rPr>
              <a:t>&gt;(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ApprovalEvent</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approvalEvent</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Task</a:t>
            </a:r>
            <a:r>
              <a:rPr lang="en-US" sz="1600" dirty="0" err="1">
                <a:solidFill>
                  <a:srgbClr val="000000"/>
                </a:solidFill>
                <a:latin typeface="Consolas" panose="020B0609020204030204" pitchFamily="49" charset="0"/>
              </a:rPr>
              <a:t>.WhenAny</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approvalEvent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durableTimeout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timeoutCts.Cancel</a:t>
            </a:r>
            <a:r>
              <a:rPr lang="en-US" sz="1600" dirty="0">
                <a:solidFill>
                  <a:srgbClr val="000000"/>
                </a:solidFill>
                <a:latin typeface="Consolas" panose="020B0609020204030204" pitchFamily="49" charset="0"/>
              </a:rPr>
              <a:t>();</a:t>
            </a:r>
          </a:p>
          <a:p>
            <a:pPr marL="0" indent="0">
              <a:buNone/>
            </a:pPr>
            <a:r>
              <a:rPr lang="en-US" sz="1600" dirty="0">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ctx.CallFunctionAsync</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HandleApproval</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approvalEvent.Result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else</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008000"/>
                </a:solidFill>
                <a:latin typeface="Consolas" panose="020B0609020204030204" pitchFamily="49" charset="0"/>
                <a:ea typeface="Yu Gothic" panose="020B0400000000000000" pitchFamily="34" charset="-128"/>
                <a:cs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ctx.CallFunctionAsync</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"Escalate"</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    }</a:t>
            </a:r>
          </a:p>
          <a:p>
            <a:pPr marL="0" indent="0">
              <a:buNone/>
            </a:pPr>
            <a:r>
              <a:rPr lang="en-US" sz="1600" dirty="0">
                <a:solidFill>
                  <a:srgbClr val="000000"/>
                </a:solidFill>
                <a:latin typeface="Consolas" panose="020B0609020204030204" pitchFamily="49" charset="0"/>
              </a:rPr>
              <a:t>}</a:t>
            </a:r>
            <a:endParaRPr lang="en-US" sz="1600" dirty="0"/>
          </a:p>
        </p:txBody>
      </p:sp>
    </p:spTree>
    <p:custDataLst>
      <p:tags r:id="rId1"/>
    </p:custDataLst>
    <p:extLst>
      <p:ext uri="{BB962C8B-B14F-4D97-AF65-F5344CB8AC3E}">
        <p14:creationId xmlns:p14="http://schemas.microsoft.com/office/powerpoint/2010/main" val="15755000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Durable Functions Design</a:t>
            </a:r>
          </a:p>
        </p:txBody>
      </p:sp>
      <p:sp>
        <p:nvSpPr>
          <p:cNvPr id="7" name="Text Placeholder 6"/>
          <p:cNvSpPr>
            <a:spLocks noGrp="1"/>
          </p:cNvSpPr>
          <p:nvPr>
            <p:ph type="body" sz="quarter" idx="12"/>
          </p:nvPr>
        </p:nvSpPr>
        <p:spPr>
          <a:xfrm>
            <a:off x="269240" y="3877277"/>
            <a:ext cx="9860674" cy="1164421"/>
          </a:xfrm>
        </p:spPr>
        <p:txBody>
          <a:bodyPr/>
          <a:lstStyle/>
          <a:p>
            <a:r>
              <a:rPr lang="en-US" dirty="0"/>
              <a:t>Reliable Long-Running Function Orchestrations at Scale</a:t>
            </a:r>
          </a:p>
          <a:p>
            <a:endParaRPr lang="en-US" dirty="0"/>
          </a:p>
        </p:txBody>
      </p:sp>
      <p:sp>
        <p:nvSpPr>
          <p:cNvPr id="3" name="Rectangle 2">
            <a:extLst>
              <a:ext uri="{FF2B5EF4-FFF2-40B4-BE49-F238E27FC236}">
                <a16:creationId xmlns:a16="http://schemas.microsoft.com/office/drawing/2014/main" id="{F12A188E-CB49-4D78-BB2B-ED9F49DE625F}"/>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4" name="Rectangle 3">
            <a:extLst>
              <a:ext uri="{FF2B5EF4-FFF2-40B4-BE49-F238E27FC236}">
                <a16:creationId xmlns:a16="http://schemas.microsoft.com/office/drawing/2014/main" id="{3B10E7E9-7A9E-4D91-B262-33CD63E4578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5" name="Rectangle 4">
            <a:extLst>
              <a:ext uri="{FF2B5EF4-FFF2-40B4-BE49-F238E27FC236}">
                <a16:creationId xmlns:a16="http://schemas.microsoft.com/office/drawing/2014/main" id="{FFDF7E57-C27B-4848-8876-48BC198D672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Tree>
    <p:custDataLst>
      <p:tags r:id="rId1"/>
    </p:custDataLst>
    <p:extLst>
      <p:ext uri="{BB962C8B-B14F-4D97-AF65-F5344CB8AC3E}">
        <p14:creationId xmlns:p14="http://schemas.microsoft.com/office/powerpoint/2010/main" val="3854719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958641D-D3BF-4366-996B-084111C2A549}"/>
              </a:ext>
            </a:extLst>
          </p:cNvPr>
          <p:cNvSpPr/>
          <p:nvPr/>
        </p:nvSpPr>
        <p:spPr bwMode="auto">
          <a:xfrm>
            <a:off x="8452756" y="4883623"/>
            <a:ext cx="2389415" cy="1162003"/>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7557B1A-57ED-4456-849B-C4FE069B1A39}"/>
              </a:ext>
            </a:extLst>
          </p:cNvPr>
          <p:cNvSpPr/>
          <p:nvPr/>
        </p:nvSpPr>
        <p:spPr bwMode="auto">
          <a:xfrm>
            <a:off x="8316685" y="4637315"/>
            <a:ext cx="2389415" cy="1115782"/>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09A17D-C4F3-44CD-BAB7-4A5BC9F9F8C9}"/>
              </a:ext>
            </a:extLst>
          </p:cNvPr>
          <p:cNvSpPr>
            <a:spLocks noGrp="1"/>
          </p:cNvSpPr>
          <p:nvPr>
            <p:ph type="title"/>
          </p:nvPr>
        </p:nvSpPr>
        <p:spPr/>
        <p:txBody>
          <a:bodyPr/>
          <a:lstStyle/>
          <a:p>
            <a:r>
              <a:rPr lang="en-US" dirty="0"/>
              <a:t>Function Types </a:t>
            </a:r>
          </a:p>
        </p:txBody>
      </p:sp>
      <p:sp>
        <p:nvSpPr>
          <p:cNvPr id="4" name="Rectangle: Rounded Corners 3">
            <a:extLst>
              <a:ext uri="{FF2B5EF4-FFF2-40B4-BE49-F238E27FC236}">
                <a16:creationId xmlns:a16="http://schemas.microsoft.com/office/drawing/2014/main" id="{A77411D5-9523-4903-BE9F-36FA8BA18BF4}"/>
              </a:ext>
            </a:extLst>
          </p:cNvPr>
          <p:cNvSpPr/>
          <p:nvPr/>
        </p:nvSpPr>
        <p:spPr bwMode="auto">
          <a:xfrm>
            <a:off x="555170" y="2783224"/>
            <a:ext cx="2389415" cy="89966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Orchestration Client (Trigger)</a:t>
            </a:r>
          </a:p>
        </p:txBody>
      </p:sp>
      <p:sp>
        <p:nvSpPr>
          <p:cNvPr id="5" name="Rectangle: Rounded Corners 4">
            <a:extLst>
              <a:ext uri="{FF2B5EF4-FFF2-40B4-BE49-F238E27FC236}">
                <a16:creationId xmlns:a16="http://schemas.microsoft.com/office/drawing/2014/main" id="{AE8A12EB-E360-42AD-8F90-83C0B2EE226C}"/>
              </a:ext>
            </a:extLst>
          </p:cNvPr>
          <p:cNvSpPr/>
          <p:nvPr/>
        </p:nvSpPr>
        <p:spPr bwMode="auto">
          <a:xfrm>
            <a:off x="4335235" y="2743200"/>
            <a:ext cx="2389415" cy="97971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Orchestrator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(Coordinator)</a:t>
            </a:r>
          </a:p>
        </p:txBody>
      </p:sp>
      <p:sp>
        <p:nvSpPr>
          <p:cNvPr id="6" name="Rectangle: Rounded Corners 5">
            <a:extLst>
              <a:ext uri="{FF2B5EF4-FFF2-40B4-BE49-F238E27FC236}">
                <a16:creationId xmlns:a16="http://schemas.microsoft.com/office/drawing/2014/main" id="{8F22984D-4098-4626-B89D-888DA48287B3}"/>
              </a:ext>
            </a:extLst>
          </p:cNvPr>
          <p:cNvSpPr/>
          <p:nvPr/>
        </p:nvSpPr>
        <p:spPr bwMode="auto">
          <a:xfrm>
            <a:off x="8115300" y="1322615"/>
            <a:ext cx="2389415" cy="12409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#1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7" name="Rectangle: Rounded Corners 6">
            <a:extLst>
              <a:ext uri="{FF2B5EF4-FFF2-40B4-BE49-F238E27FC236}">
                <a16:creationId xmlns:a16="http://schemas.microsoft.com/office/drawing/2014/main" id="{3096D959-A4F4-4578-BA6C-A61635615320}"/>
              </a:ext>
            </a:extLst>
          </p:cNvPr>
          <p:cNvSpPr/>
          <p:nvPr/>
        </p:nvSpPr>
        <p:spPr bwMode="auto">
          <a:xfrm>
            <a:off x="8115300" y="2743199"/>
            <a:ext cx="2389415" cy="12409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#2</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8" name="Rectangle: Rounded Corners 7">
            <a:extLst>
              <a:ext uri="{FF2B5EF4-FFF2-40B4-BE49-F238E27FC236}">
                <a16:creationId xmlns:a16="http://schemas.microsoft.com/office/drawing/2014/main" id="{41C0DBED-0CE9-4280-93CB-28E77F476002}"/>
              </a:ext>
            </a:extLst>
          </p:cNvPr>
          <p:cNvSpPr/>
          <p:nvPr/>
        </p:nvSpPr>
        <p:spPr bwMode="auto">
          <a:xfrm>
            <a:off x="8164285" y="4278084"/>
            <a:ext cx="2389415" cy="1197430"/>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#3</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C45B3F5E-A9F9-463C-AE4E-59C53BA755E9}"/>
              </a:ext>
            </a:extLst>
          </p:cNvPr>
          <p:cNvCxnSpPr>
            <a:cxnSpLocks/>
            <a:stCxn id="5" idx="0"/>
            <a:endCxn id="6" idx="1"/>
          </p:cNvCxnSpPr>
          <p:nvPr/>
        </p:nvCxnSpPr>
        <p:spPr>
          <a:xfrm rot="5400000" flipH="1" flipV="1">
            <a:off x="6422571" y="1050472"/>
            <a:ext cx="800100" cy="258535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22A865D-EB24-4891-A513-053C927B199A}"/>
              </a:ext>
            </a:extLst>
          </p:cNvPr>
          <p:cNvCxnSpPr>
            <a:cxnSpLocks/>
            <a:stCxn id="5" idx="2"/>
            <a:endCxn id="8" idx="1"/>
          </p:cNvCxnSpPr>
          <p:nvPr/>
        </p:nvCxnSpPr>
        <p:spPr>
          <a:xfrm rot="16200000" flipH="1">
            <a:off x="6270172" y="2982685"/>
            <a:ext cx="1153885" cy="263434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5D22B2F-948E-4791-B03A-147D2BDE7EFC}"/>
              </a:ext>
            </a:extLst>
          </p:cNvPr>
          <p:cNvCxnSpPr>
            <a:cxnSpLocks/>
            <a:stCxn id="5" idx="3"/>
            <a:endCxn id="7" idx="1"/>
          </p:cNvCxnSpPr>
          <p:nvPr/>
        </p:nvCxnSpPr>
        <p:spPr>
          <a:xfrm>
            <a:off x="6724650" y="3233057"/>
            <a:ext cx="1390650" cy="13062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092AAA-107D-4864-AA5A-39E9F3753EE5}"/>
              </a:ext>
            </a:extLst>
          </p:cNvPr>
          <p:cNvCxnSpPr>
            <a:stCxn id="4" idx="3"/>
            <a:endCxn id="5" idx="1"/>
          </p:cNvCxnSpPr>
          <p:nvPr/>
        </p:nvCxnSpPr>
        <p:spPr>
          <a:xfrm>
            <a:off x="2944585" y="3233057"/>
            <a:ext cx="13906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7454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spcAft>
                <a:spcPts val="588"/>
              </a:spcAft>
              <a:tabLst>
                <a:tab pos="1515764" algn="l"/>
              </a:tabLst>
            </a:pPr>
            <a:r>
              <a:rPr lang="en-US" sz="4400" kern="1200">
                <a:solidFill>
                  <a:schemeClr val="tx1"/>
                </a:solidFill>
                <a:latin typeface="+mj-lt"/>
                <a:ea typeface="+mj-ea"/>
                <a:cs typeface="+mj-cs"/>
              </a:rPr>
              <a:t>Why do we need “Durable Functions”</a:t>
            </a:r>
          </a:p>
        </p:txBody>
      </p:sp>
      <p:graphicFrame>
        <p:nvGraphicFramePr>
          <p:cNvPr id="5" name="Text Placeholder 2">
            <a:extLst>
              <a:ext uri="{FF2B5EF4-FFF2-40B4-BE49-F238E27FC236}">
                <a16:creationId xmlns:a16="http://schemas.microsoft.com/office/drawing/2014/main" id="{E6140E92-100E-4226-805B-98D2446F2473}"/>
              </a:ext>
            </a:extLst>
          </p:cNvPr>
          <p:cNvGraphicFramePr/>
          <p:nvPr>
            <p:extLst>
              <p:ext uri="{D42A27DB-BD31-4B8C-83A1-F6EECF244321}">
                <p14:modId xmlns:p14="http://schemas.microsoft.com/office/powerpoint/2010/main" val="28528317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445326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Language Support</a:t>
            </a:r>
          </a:p>
        </p:txBody>
      </p:sp>
      <p:graphicFrame>
        <p:nvGraphicFramePr>
          <p:cNvPr id="5" name="Text Placeholder 2">
            <a:extLst>
              <a:ext uri="{FF2B5EF4-FFF2-40B4-BE49-F238E27FC236}">
                <a16:creationId xmlns:a16="http://schemas.microsoft.com/office/drawing/2014/main" id="{A3D62D33-CD5E-4804-862A-F823AE40B711}"/>
              </a:ext>
            </a:extLst>
          </p:cNvPr>
          <p:cNvGraphicFramePr/>
          <p:nvPr>
            <p:extLst>
              <p:ext uri="{D42A27DB-BD31-4B8C-83A1-F6EECF244321}">
                <p14:modId xmlns:p14="http://schemas.microsoft.com/office/powerpoint/2010/main" val="2262306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868745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958641D-D3BF-4366-996B-084111C2A549}"/>
              </a:ext>
            </a:extLst>
          </p:cNvPr>
          <p:cNvSpPr/>
          <p:nvPr/>
        </p:nvSpPr>
        <p:spPr bwMode="auto">
          <a:xfrm>
            <a:off x="8452756" y="4883623"/>
            <a:ext cx="2389415" cy="1162003"/>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7557B1A-57ED-4456-849B-C4FE069B1A39}"/>
              </a:ext>
            </a:extLst>
          </p:cNvPr>
          <p:cNvSpPr/>
          <p:nvPr/>
        </p:nvSpPr>
        <p:spPr bwMode="auto">
          <a:xfrm>
            <a:off x="8316685" y="4637315"/>
            <a:ext cx="2389415" cy="1115782"/>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09A17D-C4F3-44CD-BAB7-4A5BC9F9F8C9}"/>
              </a:ext>
            </a:extLst>
          </p:cNvPr>
          <p:cNvSpPr>
            <a:spLocks noGrp="1"/>
          </p:cNvSpPr>
          <p:nvPr>
            <p:ph type="title"/>
          </p:nvPr>
        </p:nvSpPr>
        <p:spPr/>
        <p:txBody>
          <a:bodyPr/>
          <a:lstStyle/>
          <a:p>
            <a:r>
              <a:rPr lang="en-US" dirty="0"/>
              <a:t>Orchestration Client</a:t>
            </a:r>
          </a:p>
        </p:txBody>
      </p:sp>
      <p:sp>
        <p:nvSpPr>
          <p:cNvPr id="4" name="Rectangle: Rounded Corners 3">
            <a:extLst>
              <a:ext uri="{FF2B5EF4-FFF2-40B4-BE49-F238E27FC236}">
                <a16:creationId xmlns:a16="http://schemas.microsoft.com/office/drawing/2014/main" id="{A77411D5-9523-4903-BE9F-36FA8BA18BF4}"/>
              </a:ext>
            </a:extLst>
          </p:cNvPr>
          <p:cNvSpPr/>
          <p:nvPr/>
        </p:nvSpPr>
        <p:spPr bwMode="auto">
          <a:xfrm>
            <a:off x="555170" y="2783224"/>
            <a:ext cx="2389415" cy="899665"/>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Orchestration Client (Trigger)</a:t>
            </a:r>
          </a:p>
        </p:txBody>
      </p:sp>
      <p:sp>
        <p:nvSpPr>
          <p:cNvPr id="5" name="Rectangle: Rounded Corners 4">
            <a:extLst>
              <a:ext uri="{FF2B5EF4-FFF2-40B4-BE49-F238E27FC236}">
                <a16:creationId xmlns:a16="http://schemas.microsoft.com/office/drawing/2014/main" id="{AE8A12EB-E360-42AD-8F90-83C0B2EE226C}"/>
              </a:ext>
            </a:extLst>
          </p:cNvPr>
          <p:cNvSpPr/>
          <p:nvPr/>
        </p:nvSpPr>
        <p:spPr bwMode="auto">
          <a:xfrm>
            <a:off x="4335235" y="2743200"/>
            <a:ext cx="2389415" cy="97971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Orchestrator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(Coordinator)</a:t>
            </a:r>
          </a:p>
        </p:txBody>
      </p:sp>
      <p:sp>
        <p:nvSpPr>
          <p:cNvPr id="6" name="Rectangle: Rounded Corners 5">
            <a:extLst>
              <a:ext uri="{FF2B5EF4-FFF2-40B4-BE49-F238E27FC236}">
                <a16:creationId xmlns:a16="http://schemas.microsoft.com/office/drawing/2014/main" id="{8F22984D-4098-4626-B89D-888DA48287B3}"/>
              </a:ext>
            </a:extLst>
          </p:cNvPr>
          <p:cNvSpPr/>
          <p:nvPr/>
        </p:nvSpPr>
        <p:spPr bwMode="auto">
          <a:xfrm>
            <a:off x="8115300" y="1322615"/>
            <a:ext cx="2389415" cy="12409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#1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7" name="Rectangle: Rounded Corners 6">
            <a:extLst>
              <a:ext uri="{FF2B5EF4-FFF2-40B4-BE49-F238E27FC236}">
                <a16:creationId xmlns:a16="http://schemas.microsoft.com/office/drawing/2014/main" id="{3096D959-A4F4-4578-BA6C-A61635615320}"/>
              </a:ext>
            </a:extLst>
          </p:cNvPr>
          <p:cNvSpPr/>
          <p:nvPr/>
        </p:nvSpPr>
        <p:spPr bwMode="auto">
          <a:xfrm>
            <a:off x="8115300" y="2743199"/>
            <a:ext cx="2389415" cy="12409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#2</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8" name="Rectangle: Rounded Corners 7">
            <a:extLst>
              <a:ext uri="{FF2B5EF4-FFF2-40B4-BE49-F238E27FC236}">
                <a16:creationId xmlns:a16="http://schemas.microsoft.com/office/drawing/2014/main" id="{41C0DBED-0CE9-4280-93CB-28E77F476002}"/>
              </a:ext>
            </a:extLst>
          </p:cNvPr>
          <p:cNvSpPr/>
          <p:nvPr/>
        </p:nvSpPr>
        <p:spPr bwMode="auto">
          <a:xfrm>
            <a:off x="8164285" y="4278084"/>
            <a:ext cx="2389415" cy="1197430"/>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#3</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C45B3F5E-A9F9-463C-AE4E-59C53BA755E9}"/>
              </a:ext>
            </a:extLst>
          </p:cNvPr>
          <p:cNvCxnSpPr>
            <a:cxnSpLocks/>
            <a:stCxn id="5" idx="0"/>
            <a:endCxn id="6" idx="1"/>
          </p:cNvCxnSpPr>
          <p:nvPr/>
        </p:nvCxnSpPr>
        <p:spPr>
          <a:xfrm rot="5400000" flipH="1" flipV="1">
            <a:off x="6422571" y="1050472"/>
            <a:ext cx="800100" cy="258535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22A865D-EB24-4891-A513-053C927B199A}"/>
              </a:ext>
            </a:extLst>
          </p:cNvPr>
          <p:cNvCxnSpPr>
            <a:cxnSpLocks/>
            <a:stCxn id="5" idx="2"/>
            <a:endCxn id="8" idx="1"/>
          </p:cNvCxnSpPr>
          <p:nvPr/>
        </p:nvCxnSpPr>
        <p:spPr>
          <a:xfrm rot="16200000" flipH="1">
            <a:off x="6270172" y="2982685"/>
            <a:ext cx="1153885" cy="263434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5D22B2F-948E-4791-B03A-147D2BDE7EFC}"/>
              </a:ext>
            </a:extLst>
          </p:cNvPr>
          <p:cNvCxnSpPr>
            <a:cxnSpLocks/>
            <a:stCxn id="5" idx="3"/>
            <a:endCxn id="7" idx="1"/>
          </p:cNvCxnSpPr>
          <p:nvPr/>
        </p:nvCxnSpPr>
        <p:spPr>
          <a:xfrm>
            <a:off x="6724650" y="3233057"/>
            <a:ext cx="1390650" cy="13062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092AAA-107D-4864-AA5A-39E9F3753EE5}"/>
              </a:ext>
            </a:extLst>
          </p:cNvPr>
          <p:cNvCxnSpPr>
            <a:stCxn id="4" idx="3"/>
            <a:endCxn id="5" idx="1"/>
          </p:cNvCxnSpPr>
          <p:nvPr/>
        </p:nvCxnSpPr>
        <p:spPr>
          <a:xfrm>
            <a:off x="2944585" y="3233057"/>
            <a:ext cx="13906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60929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Bindings - </a:t>
            </a:r>
            <a:r>
              <a:rPr lang="en-US" sz="4400" dirty="0">
                <a:solidFill>
                  <a:schemeClr val="tx1"/>
                </a:solidFill>
              </a:rPr>
              <a:t>Orchestrator Client</a:t>
            </a:r>
            <a:endParaRPr lang="en-US" sz="4400" kern="1200" dirty="0">
              <a:solidFill>
                <a:schemeClr val="tx1"/>
              </a:solidFill>
              <a:latin typeface="+mj-lt"/>
              <a:ea typeface="+mj-ea"/>
              <a:cs typeface="+mj-cs"/>
            </a:endParaRPr>
          </a:p>
        </p:txBody>
      </p:sp>
      <p:graphicFrame>
        <p:nvGraphicFramePr>
          <p:cNvPr id="5" name="Text Placeholder 2">
            <a:extLst>
              <a:ext uri="{FF2B5EF4-FFF2-40B4-BE49-F238E27FC236}">
                <a16:creationId xmlns:a16="http://schemas.microsoft.com/office/drawing/2014/main" id="{799C469A-BA3B-4FB9-8BFE-57A2B765C985}"/>
              </a:ext>
            </a:extLst>
          </p:cNvPr>
          <p:cNvGraphicFramePr/>
          <p:nvPr>
            <p:extLst>
              <p:ext uri="{D42A27DB-BD31-4B8C-83A1-F6EECF244321}">
                <p14:modId xmlns:p14="http://schemas.microsoft.com/office/powerpoint/2010/main" val="7039896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3872803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958641D-D3BF-4366-996B-084111C2A549}"/>
              </a:ext>
            </a:extLst>
          </p:cNvPr>
          <p:cNvSpPr/>
          <p:nvPr/>
        </p:nvSpPr>
        <p:spPr bwMode="auto">
          <a:xfrm>
            <a:off x="8452756" y="4883623"/>
            <a:ext cx="2389415" cy="1162003"/>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7557B1A-57ED-4456-849B-C4FE069B1A39}"/>
              </a:ext>
            </a:extLst>
          </p:cNvPr>
          <p:cNvSpPr/>
          <p:nvPr/>
        </p:nvSpPr>
        <p:spPr bwMode="auto">
          <a:xfrm>
            <a:off x="8316685" y="4637315"/>
            <a:ext cx="2389415" cy="1115782"/>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09A17D-C4F3-44CD-BAB7-4A5BC9F9F8C9}"/>
              </a:ext>
            </a:extLst>
          </p:cNvPr>
          <p:cNvSpPr>
            <a:spLocks noGrp="1"/>
          </p:cNvSpPr>
          <p:nvPr>
            <p:ph type="title"/>
          </p:nvPr>
        </p:nvSpPr>
        <p:spPr/>
        <p:txBody>
          <a:bodyPr/>
          <a:lstStyle/>
          <a:p>
            <a:r>
              <a:rPr lang="en-US" dirty="0"/>
              <a:t>Orchestrator</a:t>
            </a:r>
          </a:p>
        </p:txBody>
      </p:sp>
      <p:sp>
        <p:nvSpPr>
          <p:cNvPr id="4" name="Rectangle: Rounded Corners 3">
            <a:extLst>
              <a:ext uri="{FF2B5EF4-FFF2-40B4-BE49-F238E27FC236}">
                <a16:creationId xmlns:a16="http://schemas.microsoft.com/office/drawing/2014/main" id="{A77411D5-9523-4903-BE9F-36FA8BA18BF4}"/>
              </a:ext>
            </a:extLst>
          </p:cNvPr>
          <p:cNvSpPr/>
          <p:nvPr/>
        </p:nvSpPr>
        <p:spPr bwMode="auto">
          <a:xfrm>
            <a:off x="555170" y="2783224"/>
            <a:ext cx="2389415" cy="89966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Orchestration Client (Trigger)</a:t>
            </a:r>
          </a:p>
        </p:txBody>
      </p:sp>
      <p:sp>
        <p:nvSpPr>
          <p:cNvPr id="5" name="Rectangle: Rounded Corners 4">
            <a:extLst>
              <a:ext uri="{FF2B5EF4-FFF2-40B4-BE49-F238E27FC236}">
                <a16:creationId xmlns:a16="http://schemas.microsoft.com/office/drawing/2014/main" id="{AE8A12EB-E360-42AD-8F90-83C0B2EE226C}"/>
              </a:ext>
            </a:extLst>
          </p:cNvPr>
          <p:cNvSpPr/>
          <p:nvPr/>
        </p:nvSpPr>
        <p:spPr bwMode="auto">
          <a:xfrm>
            <a:off x="4335235" y="2743200"/>
            <a:ext cx="2389415" cy="979714"/>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Orchestrator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(Coordinator)</a:t>
            </a:r>
          </a:p>
        </p:txBody>
      </p:sp>
      <p:sp>
        <p:nvSpPr>
          <p:cNvPr id="6" name="Rectangle: Rounded Corners 5">
            <a:extLst>
              <a:ext uri="{FF2B5EF4-FFF2-40B4-BE49-F238E27FC236}">
                <a16:creationId xmlns:a16="http://schemas.microsoft.com/office/drawing/2014/main" id="{8F22984D-4098-4626-B89D-888DA48287B3}"/>
              </a:ext>
            </a:extLst>
          </p:cNvPr>
          <p:cNvSpPr/>
          <p:nvPr/>
        </p:nvSpPr>
        <p:spPr bwMode="auto">
          <a:xfrm>
            <a:off x="8115300" y="1322615"/>
            <a:ext cx="2389415" cy="124097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#1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7" name="Rectangle: Rounded Corners 6">
            <a:extLst>
              <a:ext uri="{FF2B5EF4-FFF2-40B4-BE49-F238E27FC236}">
                <a16:creationId xmlns:a16="http://schemas.microsoft.com/office/drawing/2014/main" id="{3096D959-A4F4-4578-BA6C-A61635615320}"/>
              </a:ext>
            </a:extLst>
          </p:cNvPr>
          <p:cNvSpPr/>
          <p:nvPr/>
        </p:nvSpPr>
        <p:spPr bwMode="auto">
          <a:xfrm>
            <a:off x="8115300" y="2743199"/>
            <a:ext cx="2389415" cy="12409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#2</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8" name="Rectangle: Rounded Corners 7">
            <a:extLst>
              <a:ext uri="{FF2B5EF4-FFF2-40B4-BE49-F238E27FC236}">
                <a16:creationId xmlns:a16="http://schemas.microsoft.com/office/drawing/2014/main" id="{41C0DBED-0CE9-4280-93CB-28E77F476002}"/>
              </a:ext>
            </a:extLst>
          </p:cNvPr>
          <p:cNvSpPr/>
          <p:nvPr/>
        </p:nvSpPr>
        <p:spPr bwMode="auto">
          <a:xfrm>
            <a:off x="8164285" y="4278084"/>
            <a:ext cx="2389415" cy="1197430"/>
          </a:xfrm>
          <a:prstGeom prst="roundRect">
            <a:avLst/>
          </a:prstGeom>
          <a:solidFill>
            <a:schemeClr val="accent1"/>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#3</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C45B3F5E-A9F9-463C-AE4E-59C53BA755E9}"/>
              </a:ext>
            </a:extLst>
          </p:cNvPr>
          <p:cNvCxnSpPr>
            <a:cxnSpLocks/>
            <a:stCxn id="5" idx="0"/>
            <a:endCxn id="6" idx="1"/>
          </p:cNvCxnSpPr>
          <p:nvPr/>
        </p:nvCxnSpPr>
        <p:spPr>
          <a:xfrm rot="5400000" flipH="1" flipV="1">
            <a:off x="6422571" y="1050472"/>
            <a:ext cx="800100" cy="258535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22A865D-EB24-4891-A513-053C927B199A}"/>
              </a:ext>
            </a:extLst>
          </p:cNvPr>
          <p:cNvCxnSpPr>
            <a:cxnSpLocks/>
            <a:stCxn id="5" idx="2"/>
            <a:endCxn id="8" idx="1"/>
          </p:cNvCxnSpPr>
          <p:nvPr/>
        </p:nvCxnSpPr>
        <p:spPr>
          <a:xfrm rot="16200000" flipH="1">
            <a:off x="6270172" y="2982685"/>
            <a:ext cx="1153885" cy="263434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5D22B2F-948E-4791-B03A-147D2BDE7EFC}"/>
              </a:ext>
            </a:extLst>
          </p:cNvPr>
          <p:cNvCxnSpPr>
            <a:cxnSpLocks/>
            <a:stCxn id="5" idx="3"/>
            <a:endCxn id="7" idx="1"/>
          </p:cNvCxnSpPr>
          <p:nvPr/>
        </p:nvCxnSpPr>
        <p:spPr>
          <a:xfrm>
            <a:off x="6724650" y="3233057"/>
            <a:ext cx="1390650" cy="13062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092AAA-107D-4864-AA5A-39E9F3753EE5}"/>
              </a:ext>
            </a:extLst>
          </p:cNvPr>
          <p:cNvCxnSpPr>
            <a:stCxn id="4" idx="3"/>
            <a:endCxn id="5" idx="1"/>
          </p:cNvCxnSpPr>
          <p:nvPr/>
        </p:nvCxnSpPr>
        <p:spPr>
          <a:xfrm>
            <a:off x="2944585" y="3233057"/>
            <a:ext cx="13906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2377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Bindings - Orchestration Trigger </a:t>
            </a:r>
          </a:p>
        </p:txBody>
      </p:sp>
      <p:graphicFrame>
        <p:nvGraphicFramePr>
          <p:cNvPr id="5" name="Text Placeholder 2">
            <a:extLst>
              <a:ext uri="{FF2B5EF4-FFF2-40B4-BE49-F238E27FC236}">
                <a16:creationId xmlns:a16="http://schemas.microsoft.com/office/drawing/2014/main" id="{799C469A-BA3B-4FB9-8BFE-57A2B765C985}"/>
              </a:ext>
            </a:extLst>
          </p:cNvPr>
          <p:cNvGraphicFramePr/>
          <p:nvPr>
            <p:extLst>
              <p:ext uri="{D42A27DB-BD31-4B8C-83A1-F6EECF244321}">
                <p14:modId xmlns:p14="http://schemas.microsoft.com/office/powerpoint/2010/main" val="26028254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576786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958641D-D3BF-4366-996B-084111C2A549}"/>
              </a:ext>
            </a:extLst>
          </p:cNvPr>
          <p:cNvSpPr/>
          <p:nvPr/>
        </p:nvSpPr>
        <p:spPr bwMode="auto">
          <a:xfrm>
            <a:off x="8452756" y="4883623"/>
            <a:ext cx="2389415" cy="1162003"/>
          </a:xfrm>
          <a:prstGeom prst="roundRect">
            <a:avLst/>
          </a:prstGeom>
          <a:solidFill>
            <a:schemeClr val="accent3">
              <a:lumMod val="60000"/>
              <a:lumOff val="4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7557B1A-57ED-4456-849B-C4FE069B1A39}"/>
              </a:ext>
            </a:extLst>
          </p:cNvPr>
          <p:cNvSpPr/>
          <p:nvPr/>
        </p:nvSpPr>
        <p:spPr bwMode="auto">
          <a:xfrm>
            <a:off x="8316685" y="4637315"/>
            <a:ext cx="2389415" cy="1115782"/>
          </a:xfrm>
          <a:prstGeom prst="roundRect">
            <a:avLst/>
          </a:prstGeom>
          <a:solidFill>
            <a:schemeClr val="accent3">
              <a:lumMod val="60000"/>
              <a:lumOff val="4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09A17D-C4F3-44CD-BAB7-4A5BC9F9F8C9}"/>
              </a:ext>
            </a:extLst>
          </p:cNvPr>
          <p:cNvSpPr>
            <a:spLocks noGrp="1"/>
          </p:cNvSpPr>
          <p:nvPr>
            <p:ph type="title"/>
          </p:nvPr>
        </p:nvSpPr>
        <p:spPr/>
        <p:txBody>
          <a:bodyPr/>
          <a:lstStyle/>
          <a:p>
            <a:r>
              <a:rPr lang="en-US" dirty="0"/>
              <a:t>Activity Function</a:t>
            </a:r>
          </a:p>
        </p:txBody>
      </p:sp>
      <p:sp>
        <p:nvSpPr>
          <p:cNvPr id="4" name="Rectangle: Rounded Corners 3">
            <a:extLst>
              <a:ext uri="{FF2B5EF4-FFF2-40B4-BE49-F238E27FC236}">
                <a16:creationId xmlns:a16="http://schemas.microsoft.com/office/drawing/2014/main" id="{A77411D5-9523-4903-BE9F-36FA8BA18BF4}"/>
              </a:ext>
            </a:extLst>
          </p:cNvPr>
          <p:cNvSpPr/>
          <p:nvPr/>
        </p:nvSpPr>
        <p:spPr bwMode="auto">
          <a:xfrm>
            <a:off x="555170" y="2783224"/>
            <a:ext cx="2389415" cy="89966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Orchestration Client (Trigger)</a:t>
            </a:r>
          </a:p>
        </p:txBody>
      </p:sp>
      <p:sp>
        <p:nvSpPr>
          <p:cNvPr id="5" name="Rectangle: Rounded Corners 4">
            <a:extLst>
              <a:ext uri="{FF2B5EF4-FFF2-40B4-BE49-F238E27FC236}">
                <a16:creationId xmlns:a16="http://schemas.microsoft.com/office/drawing/2014/main" id="{AE8A12EB-E360-42AD-8F90-83C0B2EE226C}"/>
              </a:ext>
            </a:extLst>
          </p:cNvPr>
          <p:cNvSpPr/>
          <p:nvPr/>
        </p:nvSpPr>
        <p:spPr bwMode="auto">
          <a:xfrm>
            <a:off x="4335235" y="2743200"/>
            <a:ext cx="2389415" cy="97971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Orchestrator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(Coordinator)</a:t>
            </a:r>
          </a:p>
        </p:txBody>
      </p:sp>
      <p:sp>
        <p:nvSpPr>
          <p:cNvPr id="6" name="Rectangle: Rounded Corners 5">
            <a:extLst>
              <a:ext uri="{FF2B5EF4-FFF2-40B4-BE49-F238E27FC236}">
                <a16:creationId xmlns:a16="http://schemas.microsoft.com/office/drawing/2014/main" id="{8F22984D-4098-4626-B89D-888DA48287B3}"/>
              </a:ext>
            </a:extLst>
          </p:cNvPr>
          <p:cNvSpPr/>
          <p:nvPr/>
        </p:nvSpPr>
        <p:spPr bwMode="auto">
          <a:xfrm>
            <a:off x="8115300" y="1322615"/>
            <a:ext cx="2389415" cy="1240970"/>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#1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7" name="Rectangle: Rounded Corners 6">
            <a:extLst>
              <a:ext uri="{FF2B5EF4-FFF2-40B4-BE49-F238E27FC236}">
                <a16:creationId xmlns:a16="http://schemas.microsoft.com/office/drawing/2014/main" id="{3096D959-A4F4-4578-BA6C-A61635615320}"/>
              </a:ext>
            </a:extLst>
          </p:cNvPr>
          <p:cNvSpPr/>
          <p:nvPr/>
        </p:nvSpPr>
        <p:spPr bwMode="auto">
          <a:xfrm>
            <a:off x="8115300" y="2743199"/>
            <a:ext cx="2389415" cy="1240971"/>
          </a:xfrm>
          <a:prstGeom prst="round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#2</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p:txBody>
      </p:sp>
      <p:sp>
        <p:nvSpPr>
          <p:cNvPr id="8" name="Rectangle: Rounded Corners 7">
            <a:extLst>
              <a:ext uri="{FF2B5EF4-FFF2-40B4-BE49-F238E27FC236}">
                <a16:creationId xmlns:a16="http://schemas.microsoft.com/office/drawing/2014/main" id="{41C0DBED-0CE9-4280-93CB-28E77F476002}"/>
              </a:ext>
            </a:extLst>
          </p:cNvPr>
          <p:cNvSpPr/>
          <p:nvPr/>
        </p:nvSpPr>
        <p:spPr bwMode="auto">
          <a:xfrm>
            <a:off x="8164285" y="4278084"/>
            <a:ext cx="2389415" cy="1197430"/>
          </a:xfrm>
          <a:prstGeom prst="roundRect">
            <a:avLst/>
          </a:prstGeom>
          <a:solidFill>
            <a:schemeClr val="accent3">
              <a:lumMod val="60000"/>
              <a:lumOff val="4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Activity Function #3</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(Worker)</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C45B3F5E-A9F9-463C-AE4E-59C53BA755E9}"/>
              </a:ext>
            </a:extLst>
          </p:cNvPr>
          <p:cNvCxnSpPr>
            <a:cxnSpLocks/>
            <a:stCxn id="5" idx="0"/>
            <a:endCxn id="6" idx="1"/>
          </p:cNvCxnSpPr>
          <p:nvPr/>
        </p:nvCxnSpPr>
        <p:spPr>
          <a:xfrm rot="5400000" flipH="1" flipV="1">
            <a:off x="6422571" y="1050472"/>
            <a:ext cx="800100" cy="258535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22A865D-EB24-4891-A513-053C927B199A}"/>
              </a:ext>
            </a:extLst>
          </p:cNvPr>
          <p:cNvCxnSpPr>
            <a:cxnSpLocks/>
            <a:stCxn id="5" idx="2"/>
            <a:endCxn id="8" idx="1"/>
          </p:cNvCxnSpPr>
          <p:nvPr/>
        </p:nvCxnSpPr>
        <p:spPr>
          <a:xfrm rot="16200000" flipH="1">
            <a:off x="6270172" y="2982685"/>
            <a:ext cx="1153885" cy="263434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5D22B2F-948E-4791-B03A-147D2BDE7EFC}"/>
              </a:ext>
            </a:extLst>
          </p:cNvPr>
          <p:cNvCxnSpPr>
            <a:cxnSpLocks/>
            <a:stCxn id="5" idx="3"/>
            <a:endCxn id="7" idx="1"/>
          </p:cNvCxnSpPr>
          <p:nvPr/>
        </p:nvCxnSpPr>
        <p:spPr>
          <a:xfrm>
            <a:off x="6724650" y="3233057"/>
            <a:ext cx="1390650" cy="13062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B092AAA-107D-4864-AA5A-39E9F3753EE5}"/>
              </a:ext>
            </a:extLst>
          </p:cNvPr>
          <p:cNvCxnSpPr>
            <a:stCxn id="4" idx="3"/>
            <a:endCxn id="5" idx="1"/>
          </p:cNvCxnSpPr>
          <p:nvPr/>
        </p:nvCxnSpPr>
        <p:spPr>
          <a:xfrm>
            <a:off x="2944585" y="3233057"/>
            <a:ext cx="13906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147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Bindings - Activity Trigger </a:t>
            </a:r>
          </a:p>
        </p:txBody>
      </p:sp>
      <p:graphicFrame>
        <p:nvGraphicFramePr>
          <p:cNvPr id="5" name="Text Placeholder 2">
            <a:extLst>
              <a:ext uri="{FF2B5EF4-FFF2-40B4-BE49-F238E27FC236}">
                <a16:creationId xmlns:a16="http://schemas.microsoft.com/office/drawing/2014/main" id="{799C469A-BA3B-4FB9-8BFE-57A2B765C985}"/>
              </a:ext>
            </a:extLst>
          </p:cNvPr>
          <p:cNvGraphicFramePr/>
          <p:nvPr>
            <p:extLst>
              <p:ext uri="{D42A27DB-BD31-4B8C-83A1-F6EECF244321}">
                <p14:modId xmlns:p14="http://schemas.microsoft.com/office/powerpoint/2010/main" val="19386931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710223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Connector: Elbow 68"/>
          <p:cNvCxnSpPr>
            <a:stCxn id="29" idx="1"/>
            <a:endCxn id="63" idx="3"/>
          </p:cNvCxnSpPr>
          <p:nvPr/>
        </p:nvCxnSpPr>
        <p:spPr>
          <a:xfrm rot="10800000" flipV="1">
            <a:off x="2036865" y="3924273"/>
            <a:ext cx="2556896" cy="17100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Connector: Elbow 70"/>
          <p:cNvCxnSpPr>
            <a:stCxn id="40" idx="1"/>
            <a:endCxn id="63" idx="3"/>
          </p:cNvCxnSpPr>
          <p:nvPr/>
        </p:nvCxnSpPr>
        <p:spPr>
          <a:xfrm rot="10800000" flipV="1">
            <a:off x="2036865" y="3033321"/>
            <a:ext cx="2556896" cy="26010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Storage Backend &amp; Scale</a:t>
            </a:r>
          </a:p>
        </p:txBody>
      </p:sp>
      <p:sp>
        <p:nvSpPr>
          <p:cNvPr id="7" name="Cylinder 6"/>
          <p:cNvSpPr/>
          <p:nvPr/>
        </p:nvSpPr>
        <p:spPr>
          <a:xfrm>
            <a:off x="2472843" y="3560811"/>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p:cNvSpPr/>
          <p:nvPr/>
        </p:nvSpPr>
        <p:spPr>
          <a:xfrm>
            <a:off x="8592716" y="3560810"/>
            <a:ext cx="457200" cy="726929"/>
          </a:xfrm>
          <a:prstGeom prst="can">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4593761" y="3560809"/>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a:t>
            </a:r>
          </a:p>
        </p:txBody>
      </p:sp>
      <p:cxnSp>
        <p:nvCxnSpPr>
          <p:cNvPr id="31" name="Straight Arrow Connector 30"/>
          <p:cNvCxnSpPr>
            <a:stCxn id="29" idx="1"/>
            <a:endCxn id="7" idx="4"/>
          </p:cNvCxnSpPr>
          <p:nvPr/>
        </p:nvCxnSpPr>
        <p:spPr>
          <a:xfrm flipH="1">
            <a:off x="2930043" y="3924274"/>
            <a:ext cx="1663718"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3"/>
            <a:endCxn id="17" idx="2"/>
          </p:cNvCxnSpPr>
          <p:nvPr/>
        </p:nvCxnSpPr>
        <p:spPr>
          <a:xfrm>
            <a:off x="6928998" y="3924274"/>
            <a:ext cx="1663718"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36" name="Cylinder 35"/>
          <p:cNvSpPr/>
          <p:nvPr/>
        </p:nvSpPr>
        <p:spPr>
          <a:xfrm>
            <a:off x="2472843" y="4451765"/>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93761" y="4451761"/>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a:t>
            </a:r>
          </a:p>
        </p:txBody>
      </p:sp>
      <p:cxnSp>
        <p:nvCxnSpPr>
          <p:cNvPr id="38" name="Straight Arrow Connector 37"/>
          <p:cNvCxnSpPr>
            <a:stCxn id="37" idx="1"/>
            <a:endCxn id="36" idx="4"/>
          </p:cNvCxnSpPr>
          <p:nvPr/>
        </p:nvCxnSpPr>
        <p:spPr>
          <a:xfrm flipH="1">
            <a:off x="2930043" y="4815226"/>
            <a:ext cx="1663718" cy="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Cylinder 38"/>
          <p:cNvSpPr/>
          <p:nvPr/>
        </p:nvSpPr>
        <p:spPr>
          <a:xfrm>
            <a:off x="2472843" y="266985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593761" y="2669857"/>
            <a:ext cx="2335237" cy="726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a:t>
            </a:r>
          </a:p>
        </p:txBody>
      </p:sp>
      <p:cxnSp>
        <p:nvCxnSpPr>
          <p:cNvPr id="41" name="Straight Arrow Connector 40"/>
          <p:cNvCxnSpPr>
            <a:stCxn id="40" idx="1"/>
            <a:endCxn id="39" idx="4"/>
          </p:cNvCxnSpPr>
          <p:nvPr/>
        </p:nvCxnSpPr>
        <p:spPr>
          <a:xfrm flipH="1">
            <a:off x="2930043" y="3033322"/>
            <a:ext cx="166371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p:cNvCxnSpPr>
            <a:stCxn id="40" idx="3"/>
            <a:endCxn id="17" idx="1"/>
          </p:cNvCxnSpPr>
          <p:nvPr/>
        </p:nvCxnSpPr>
        <p:spPr>
          <a:xfrm>
            <a:off x="6928998" y="3033322"/>
            <a:ext cx="1892318" cy="527488"/>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5" name="Connector: Elbow 44"/>
          <p:cNvCxnSpPr>
            <a:stCxn id="37" idx="3"/>
            <a:endCxn id="17" idx="3"/>
          </p:cNvCxnSpPr>
          <p:nvPr/>
        </p:nvCxnSpPr>
        <p:spPr>
          <a:xfrm flipV="1">
            <a:off x="6928998" y="4287739"/>
            <a:ext cx="1892318" cy="527487"/>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6" name="Rectangle 45"/>
          <p:cNvSpPr/>
          <p:nvPr/>
        </p:nvSpPr>
        <p:spPr>
          <a:xfrm>
            <a:off x="4593761" y="1778905"/>
            <a:ext cx="2335237" cy="726929"/>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Worker</a:t>
            </a:r>
          </a:p>
        </p:txBody>
      </p:sp>
      <p:cxnSp>
        <p:nvCxnSpPr>
          <p:cNvPr id="47" name="Connector: Elbow 46"/>
          <p:cNvCxnSpPr>
            <a:cxnSpLocks/>
            <a:stCxn id="46" idx="3"/>
            <a:endCxn id="17" idx="1"/>
          </p:cNvCxnSpPr>
          <p:nvPr/>
        </p:nvCxnSpPr>
        <p:spPr>
          <a:xfrm>
            <a:off x="6928998" y="2142370"/>
            <a:ext cx="1892318" cy="141844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50" name="Rectangle 49"/>
          <p:cNvSpPr/>
          <p:nvPr/>
        </p:nvSpPr>
        <p:spPr>
          <a:xfrm>
            <a:off x="4600294" y="5342714"/>
            <a:ext cx="2335237" cy="726929"/>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Worker</a:t>
            </a:r>
          </a:p>
        </p:txBody>
      </p:sp>
      <p:cxnSp>
        <p:nvCxnSpPr>
          <p:cNvPr id="51" name="Connector: Elbow 50"/>
          <p:cNvCxnSpPr>
            <a:cxnSpLocks/>
            <a:stCxn id="50" idx="3"/>
            <a:endCxn id="17" idx="3"/>
          </p:cNvCxnSpPr>
          <p:nvPr/>
        </p:nvCxnSpPr>
        <p:spPr>
          <a:xfrm flipV="1">
            <a:off x="6935531" y="4287739"/>
            <a:ext cx="1885785" cy="1418440"/>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54" name="Rectangle 53"/>
          <p:cNvSpPr/>
          <p:nvPr/>
        </p:nvSpPr>
        <p:spPr>
          <a:xfrm>
            <a:off x="9308304" y="5763331"/>
            <a:ext cx="365760" cy="36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308304" y="6233899"/>
            <a:ext cx="365760" cy="36346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6" name="TextBox 55"/>
          <p:cNvSpPr txBox="1"/>
          <p:nvPr/>
        </p:nvSpPr>
        <p:spPr>
          <a:xfrm>
            <a:off x="9672423" y="5757463"/>
            <a:ext cx="2040943" cy="369332"/>
          </a:xfrm>
          <a:prstGeom prst="rect">
            <a:avLst/>
          </a:prstGeom>
          <a:noFill/>
        </p:spPr>
        <p:txBody>
          <a:bodyPr wrap="none" rtlCol="0">
            <a:spAutoFit/>
          </a:bodyPr>
          <a:lstStyle/>
          <a:p>
            <a:r>
              <a:rPr lang="en-US" dirty="0"/>
              <a:t>Stateful/Partitioned</a:t>
            </a:r>
          </a:p>
        </p:txBody>
      </p:sp>
      <p:sp>
        <p:nvSpPr>
          <p:cNvPr id="57" name="TextBox 56"/>
          <p:cNvSpPr txBox="1"/>
          <p:nvPr/>
        </p:nvSpPr>
        <p:spPr>
          <a:xfrm>
            <a:off x="9672423" y="6215012"/>
            <a:ext cx="1010790" cy="369332"/>
          </a:xfrm>
          <a:prstGeom prst="rect">
            <a:avLst/>
          </a:prstGeom>
          <a:noFill/>
        </p:spPr>
        <p:txBody>
          <a:bodyPr wrap="none" rtlCol="0">
            <a:spAutoFit/>
          </a:bodyPr>
          <a:lstStyle/>
          <a:p>
            <a:r>
              <a:rPr lang="en-US" dirty="0"/>
              <a:t>Stateless</a:t>
            </a:r>
          </a:p>
        </p:txBody>
      </p:sp>
      <p:grpSp>
        <p:nvGrpSpPr>
          <p:cNvPr id="59" name="Group 58"/>
          <p:cNvGrpSpPr/>
          <p:nvPr/>
        </p:nvGrpSpPr>
        <p:grpSpPr>
          <a:xfrm>
            <a:off x="439198" y="3645745"/>
            <a:ext cx="1654250" cy="717406"/>
            <a:chOff x="594806" y="3739609"/>
            <a:chExt cx="1791452" cy="717406"/>
          </a:xfrm>
        </p:grpSpPr>
        <p:sp>
          <p:nvSpPr>
            <p:cNvPr id="34" name="TextBox 33"/>
            <p:cNvSpPr txBox="1"/>
            <p:nvPr/>
          </p:nvSpPr>
          <p:spPr>
            <a:xfrm>
              <a:off x="594806" y="3739609"/>
              <a:ext cx="1791452" cy="369332"/>
            </a:xfrm>
            <a:prstGeom prst="rect">
              <a:avLst/>
            </a:prstGeom>
            <a:noFill/>
          </p:spPr>
          <p:txBody>
            <a:bodyPr wrap="none" rtlCol="0">
              <a:spAutoFit/>
            </a:bodyPr>
            <a:lstStyle/>
            <a:p>
              <a:r>
                <a:rPr lang="en-US" dirty="0"/>
                <a:t>Control Queue(s)</a:t>
              </a:r>
            </a:p>
          </p:txBody>
        </p:sp>
        <p:sp>
          <p:nvSpPr>
            <p:cNvPr id="58" name="TextBox 57"/>
            <p:cNvSpPr txBox="1"/>
            <p:nvPr/>
          </p:nvSpPr>
          <p:spPr>
            <a:xfrm>
              <a:off x="738692" y="4026128"/>
              <a:ext cx="1503684" cy="430887"/>
            </a:xfrm>
            <a:prstGeom prst="rect">
              <a:avLst/>
            </a:prstGeom>
            <a:noFill/>
          </p:spPr>
          <p:txBody>
            <a:bodyPr wrap="none" rtlCol="0">
              <a:spAutoFit/>
            </a:bodyPr>
            <a:lstStyle/>
            <a:p>
              <a:pPr algn="ctr"/>
              <a:r>
                <a:rPr lang="en-US" sz="1100" dirty="0"/>
                <a:t>Triggers orchestrator</a:t>
              </a:r>
            </a:p>
            <a:p>
              <a:pPr algn="ctr"/>
              <a:r>
                <a:rPr lang="en-US" sz="1100" dirty="0"/>
                <a:t>function execution</a:t>
              </a:r>
            </a:p>
          </p:txBody>
        </p:sp>
      </p:grpSp>
      <p:grpSp>
        <p:nvGrpSpPr>
          <p:cNvPr id="61" name="Group 60"/>
          <p:cNvGrpSpPr/>
          <p:nvPr/>
        </p:nvGrpSpPr>
        <p:grpSpPr>
          <a:xfrm>
            <a:off x="9264235" y="3647976"/>
            <a:ext cx="2237318" cy="552594"/>
            <a:chOff x="9136500" y="3739608"/>
            <a:chExt cx="2237318" cy="552594"/>
          </a:xfrm>
        </p:grpSpPr>
        <p:sp>
          <p:nvSpPr>
            <p:cNvPr id="35" name="TextBox 34"/>
            <p:cNvSpPr txBox="1"/>
            <p:nvPr/>
          </p:nvSpPr>
          <p:spPr>
            <a:xfrm>
              <a:off x="9136500" y="3739608"/>
              <a:ext cx="2135849" cy="369332"/>
            </a:xfrm>
            <a:prstGeom prst="rect">
              <a:avLst/>
            </a:prstGeom>
            <a:noFill/>
          </p:spPr>
          <p:txBody>
            <a:bodyPr wrap="square" rtlCol="0">
              <a:spAutoFit/>
            </a:bodyPr>
            <a:lstStyle/>
            <a:p>
              <a:pPr algn="ctr"/>
              <a:r>
                <a:rPr lang="en-US" dirty="0"/>
                <a:t>Work Item Queue</a:t>
              </a:r>
            </a:p>
          </p:txBody>
        </p:sp>
        <p:sp>
          <p:nvSpPr>
            <p:cNvPr id="60" name="TextBox 59"/>
            <p:cNvSpPr txBox="1"/>
            <p:nvPr/>
          </p:nvSpPr>
          <p:spPr>
            <a:xfrm>
              <a:off x="9187001" y="4030592"/>
              <a:ext cx="2186817" cy="261610"/>
            </a:xfrm>
            <a:prstGeom prst="rect">
              <a:avLst/>
            </a:prstGeom>
            <a:noFill/>
          </p:spPr>
          <p:txBody>
            <a:bodyPr wrap="none" rtlCol="0">
              <a:spAutoFit/>
            </a:bodyPr>
            <a:lstStyle/>
            <a:p>
              <a:pPr algn="ctr"/>
              <a:r>
                <a:rPr lang="en-US" sz="1100" dirty="0"/>
                <a:t>Triggers activity function execution</a:t>
              </a:r>
            </a:p>
          </p:txBody>
        </p:sp>
      </p:grpSp>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504" y="4937688"/>
            <a:ext cx="1393361" cy="1393361"/>
          </a:xfrm>
          <a:prstGeom prst="rect">
            <a:avLst/>
          </a:prstGeom>
        </p:spPr>
      </p:pic>
      <p:cxnSp>
        <p:nvCxnSpPr>
          <p:cNvPr id="65" name="Connector: Elbow 64"/>
          <p:cNvCxnSpPr>
            <a:cxnSpLocks/>
            <a:stCxn id="37" idx="1"/>
            <a:endCxn id="63" idx="3"/>
          </p:cNvCxnSpPr>
          <p:nvPr/>
        </p:nvCxnSpPr>
        <p:spPr>
          <a:xfrm rot="10800000" flipV="1">
            <a:off x="2036865" y="4815225"/>
            <a:ext cx="2556896" cy="8191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71150" y="6215012"/>
            <a:ext cx="2761333" cy="369332"/>
          </a:xfrm>
          <a:prstGeom prst="rect">
            <a:avLst/>
          </a:prstGeom>
          <a:noFill/>
        </p:spPr>
        <p:txBody>
          <a:bodyPr wrap="none" rtlCol="0">
            <a:spAutoFit/>
          </a:bodyPr>
          <a:lstStyle/>
          <a:p>
            <a:r>
              <a:rPr lang="en-US" dirty="0"/>
              <a:t>History &amp; Instances Tables</a:t>
            </a:r>
          </a:p>
        </p:txBody>
      </p:sp>
    </p:spTree>
    <p:custDataLst>
      <p:tags r:id="rId1"/>
    </p:custDataLst>
    <p:extLst>
      <p:ext uri="{BB962C8B-B14F-4D97-AF65-F5344CB8AC3E}">
        <p14:creationId xmlns:p14="http://schemas.microsoft.com/office/powerpoint/2010/main" val="3007111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par>
                                <p:cTn id="56" presetID="10"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6" grpId="0" animBg="1"/>
      <p:bldP spid="50" grpId="0" animBg="1"/>
      <p:bldP spid="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CB56C01-FA75-4AD8-BCA4-DA1700F1062A}"/>
              </a:ext>
            </a:extLst>
          </p:cNvPr>
          <p:cNvPicPr>
            <a:picLocks noChangeAspect="1"/>
          </p:cNvPicPr>
          <p:nvPr/>
        </p:nvPicPr>
        <p:blipFill>
          <a:blip r:embed="rId3"/>
          <a:stretch>
            <a:fillRect/>
          </a:stretch>
        </p:blipFill>
        <p:spPr>
          <a:xfrm>
            <a:off x="922102" y="548719"/>
            <a:ext cx="9258300" cy="1414359"/>
          </a:xfrm>
          <a:prstGeom prst="rect">
            <a:avLst/>
          </a:prstGeom>
        </p:spPr>
      </p:pic>
      <p:sp>
        <p:nvSpPr>
          <p:cNvPr id="7" name="Rectangle 6">
            <a:extLst>
              <a:ext uri="{FF2B5EF4-FFF2-40B4-BE49-F238E27FC236}">
                <a16:creationId xmlns:a16="http://schemas.microsoft.com/office/drawing/2014/main" id="{458C0609-F898-444C-ACD6-95FF514C6A0A}"/>
              </a:ext>
            </a:extLst>
          </p:cNvPr>
          <p:cNvSpPr/>
          <p:nvPr/>
        </p:nvSpPr>
        <p:spPr>
          <a:xfrm>
            <a:off x="5325030" y="2895312"/>
            <a:ext cx="1791390" cy="10058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Activity Function</a:t>
            </a:r>
          </a:p>
        </p:txBody>
      </p:sp>
      <p:sp>
        <p:nvSpPr>
          <p:cNvPr id="19" name="Rectangle 18">
            <a:extLst>
              <a:ext uri="{FF2B5EF4-FFF2-40B4-BE49-F238E27FC236}">
                <a16:creationId xmlns:a16="http://schemas.microsoft.com/office/drawing/2014/main" id="{97AA6951-6D2E-4CD5-9F1E-3B1F9CEB904E}"/>
              </a:ext>
            </a:extLst>
          </p:cNvPr>
          <p:cNvSpPr/>
          <p:nvPr/>
        </p:nvSpPr>
        <p:spPr>
          <a:xfrm>
            <a:off x="5333000" y="2892329"/>
            <a:ext cx="1791390" cy="10058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Activity Function</a:t>
            </a:r>
          </a:p>
        </p:txBody>
      </p:sp>
      <p:sp>
        <p:nvSpPr>
          <p:cNvPr id="6" name="Rectangle 5">
            <a:extLst>
              <a:ext uri="{FF2B5EF4-FFF2-40B4-BE49-F238E27FC236}">
                <a16:creationId xmlns:a16="http://schemas.microsoft.com/office/drawing/2014/main" id="{B5F3BA60-2137-42D0-996E-314EA3BF6788}"/>
              </a:ext>
            </a:extLst>
          </p:cNvPr>
          <p:cNvSpPr/>
          <p:nvPr/>
        </p:nvSpPr>
        <p:spPr>
          <a:xfrm>
            <a:off x="1537276" y="2895312"/>
            <a:ext cx="2101830" cy="1009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Orchestrator Function</a:t>
            </a:r>
          </a:p>
        </p:txBody>
      </p:sp>
      <p:sp>
        <p:nvSpPr>
          <p:cNvPr id="11" name="Rectangle 10">
            <a:extLst>
              <a:ext uri="{FF2B5EF4-FFF2-40B4-BE49-F238E27FC236}">
                <a16:creationId xmlns:a16="http://schemas.microsoft.com/office/drawing/2014/main" id="{0D5BABFC-F7B9-4A72-BBDC-8B096BA3AB52}"/>
              </a:ext>
            </a:extLst>
          </p:cNvPr>
          <p:cNvSpPr/>
          <p:nvPr/>
        </p:nvSpPr>
        <p:spPr>
          <a:xfrm>
            <a:off x="1537273" y="2887625"/>
            <a:ext cx="2101829" cy="100965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Orchestrator Function</a:t>
            </a:r>
          </a:p>
        </p:txBody>
      </p:sp>
      <p:sp>
        <p:nvSpPr>
          <p:cNvPr id="4" name="TextBox 3">
            <a:extLst>
              <a:ext uri="{FF2B5EF4-FFF2-40B4-BE49-F238E27FC236}">
                <a16:creationId xmlns:a16="http://schemas.microsoft.com/office/drawing/2014/main" id="{388C75AB-7E82-4D34-BD9A-49C8EC489EE8}"/>
              </a:ext>
            </a:extLst>
          </p:cNvPr>
          <p:cNvSpPr txBox="1"/>
          <p:nvPr/>
        </p:nvSpPr>
        <p:spPr>
          <a:xfrm>
            <a:off x="3508531" y="4225248"/>
            <a:ext cx="2461661" cy="369332"/>
          </a:xfrm>
          <a:prstGeom prst="rect">
            <a:avLst/>
          </a:prstGeom>
          <a:noFill/>
        </p:spPr>
        <p:txBody>
          <a:bodyPr wrap="square" rtlCol="0">
            <a:spAutoFit/>
          </a:bodyPr>
          <a:lstStyle/>
          <a:p>
            <a:pPr algn="ctr"/>
            <a:r>
              <a:rPr lang="en-US" dirty="0">
                <a:solidFill>
                  <a:schemeClr val="accent3"/>
                </a:solidFill>
                <a:latin typeface="Consolas" panose="020B0609020204030204" pitchFamily="49" charset="0"/>
              </a:rPr>
              <a:t>“Hello Tokyo!”</a:t>
            </a:r>
          </a:p>
        </p:txBody>
      </p:sp>
      <p:sp>
        <p:nvSpPr>
          <p:cNvPr id="5" name="TextBox 4">
            <a:extLst>
              <a:ext uri="{FF2B5EF4-FFF2-40B4-BE49-F238E27FC236}">
                <a16:creationId xmlns:a16="http://schemas.microsoft.com/office/drawing/2014/main" id="{0B0B1C4F-BC31-4E87-9F83-1B7A501C50EF}"/>
              </a:ext>
            </a:extLst>
          </p:cNvPr>
          <p:cNvSpPr txBox="1"/>
          <p:nvPr/>
        </p:nvSpPr>
        <p:spPr>
          <a:xfrm>
            <a:off x="1411493" y="4223601"/>
            <a:ext cx="2769295" cy="369332"/>
          </a:xfrm>
          <a:prstGeom prst="rect">
            <a:avLst/>
          </a:prstGeom>
          <a:noFill/>
        </p:spPr>
        <p:txBody>
          <a:bodyPr wrap="square" rtlCol="0">
            <a:spAutoFit/>
          </a:bodyPr>
          <a:lstStyle/>
          <a:p>
            <a:pPr algn="ctr"/>
            <a:r>
              <a:rPr lang="en-US" dirty="0">
                <a:solidFill>
                  <a:schemeClr val="accent3"/>
                </a:solidFill>
                <a:latin typeface="Consolas" panose="020B0609020204030204" pitchFamily="49" charset="0"/>
              </a:rPr>
              <a:t>[“Hello Tokyo!”]</a:t>
            </a:r>
          </a:p>
        </p:txBody>
      </p:sp>
      <p:sp>
        <p:nvSpPr>
          <p:cNvPr id="8" name="Rectangle 7">
            <a:extLst>
              <a:ext uri="{FF2B5EF4-FFF2-40B4-BE49-F238E27FC236}">
                <a16:creationId xmlns:a16="http://schemas.microsoft.com/office/drawing/2014/main" id="{6E81119D-8BC5-438D-BDA9-FB0ED7A80622}"/>
              </a:ext>
            </a:extLst>
          </p:cNvPr>
          <p:cNvSpPr/>
          <p:nvPr/>
        </p:nvSpPr>
        <p:spPr>
          <a:xfrm>
            <a:off x="3639105" y="5286087"/>
            <a:ext cx="1685925" cy="10096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Execution History</a:t>
            </a:r>
          </a:p>
        </p:txBody>
      </p:sp>
      <p:sp>
        <p:nvSpPr>
          <p:cNvPr id="10" name="Arrow: Right 9">
            <a:extLst>
              <a:ext uri="{FF2B5EF4-FFF2-40B4-BE49-F238E27FC236}">
                <a16:creationId xmlns:a16="http://schemas.microsoft.com/office/drawing/2014/main" id="{222F51A6-DB9C-44A9-BE28-8CF0E770A853}"/>
              </a:ext>
            </a:extLst>
          </p:cNvPr>
          <p:cNvSpPr/>
          <p:nvPr/>
        </p:nvSpPr>
        <p:spPr>
          <a:xfrm>
            <a:off x="586231" y="3252787"/>
            <a:ext cx="759084" cy="352425"/>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B9AA7F-8550-4BC1-A7D0-A5994E0D67AD}"/>
              </a:ext>
            </a:extLst>
          </p:cNvPr>
          <p:cNvSpPr/>
          <p:nvPr/>
        </p:nvSpPr>
        <p:spPr>
          <a:xfrm>
            <a:off x="922102" y="558076"/>
            <a:ext cx="9258300" cy="290552"/>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B9CE32A-F59F-4926-BE50-D6C1D8A9C466}"/>
              </a:ext>
            </a:extLst>
          </p:cNvPr>
          <p:cNvSpPr/>
          <p:nvPr/>
        </p:nvSpPr>
        <p:spPr>
          <a:xfrm rot="2717947">
            <a:off x="2178837" y="4427439"/>
            <a:ext cx="1550398" cy="352425"/>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76806D7-A6B3-4F2F-8AE8-A03442354DEC}"/>
              </a:ext>
            </a:extLst>
          </p:cNvPr>
          <p:cNvSpPr/>
          <p:nvPr/>
        </p:nvSpPr>
        <p:spPr>
          <a:xfrm rot="13526862">
            <a:off x="2863907" y="4427439"/>
            <a:ext cx="1550398" cy="352425"/>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25658E-C0FE-4B35-BFB2-F62C8C9A2661}"/>
              </a:ext>
            </a:extLst>
          </p:cNvPr>
          <p:cNvSpPr txBox="1"/>
          <p:nvPr/>
        </p:nvSpPr>
        <p:spPr>
          <a:xfrm>
            <a:off x="2438970" y="4415313"/>
            <a:ext cx="266700" cy="584775"/>
          </a:xfrm>
          <a:prstGeom prst="rect">
            <a:avLst/>
          </a:prstGeom>
          <a:noFill/>
          <a:ln>
            <a:noFill/>
          </a:ln>
        </p:spPr>
        <p:txBody>
          <a:bodyPr wrap="square" rtlCol="0">
            <a:spAutoFit/>
          </a:bodyPr>
          <a:lstStyle/>
          <a:p>
            <a:r>
              <a:rPr lang="en-US" sz="3200" dirty="0">
                <a:solidFill>
                  <a:schemeClr val="accent4"/>
                </a:solidFill>
              </a:rPr>
              <a:t>?</a:t>
            </a:r>
          </a:p>
        </p:txBody>
      </p:sp>
      <p:pic>
        <p:nvPicPr>
          <p:cNvPr id="16" name="Graphic 15" descr="Close">
            <a:extLst>
              <a:ext uri="{FF2B5EF4-FFF2-40B4-BE49-F238E27FC236}">
                <a16:creationId xmlns:a16="http://schemas.microsoft.com/office/drawing/2014/main" id="{181F2F60-2CE0-45E1-874E-F716E293D7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0407" y="4209174"/>
            <a:ext cx="412278" cy="412278"/>
          </a:xfrm>
          <a:prstGeom prst="rect">
            <a:avLst/>
          </a:prstGeom>
        </p:spPr>
      </p:pic>
      <p:sp>
        <p:nvSpPr>
          <p:cNvPr id="17" name="Arrow: Right 16">
            <a:extLst>
              <a:ext uri="{FF2B5EF4-FFF2-40B4-BE49-F238E27FC236}">
                <a16:creationId xmlns:a16="http://schemas.microsoft.com/office/drawing/2014/main" id="{B2D1C399-197C-44B5-A44A-282D0989E99F}"/>
              </a:ext>
            </a:extLst>
          </p:cNvPr>
          <p:cNvSpPr/>
          <p:nvPr/>
        </p:nvSpPr>
        <p:spPr>
          <a:xfrm>
            <a:off x="3896524" y="3223924"/>
            <a:ext cx="1207586" cy="352425"/>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Graphic 17" descr="Clock">
            <a:extLst>
              <a:ext uri="{FF2B5EF4-FFF2-40B4-BE49-F238E27FC236}">
                <a16:creationId xmlns:a16="http://schemas.microsoft.com/office/drawing/2014/main" id="{8262E8B2-2783-47B2-986B-EBA34AF4C0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75927" y="2867691"/>
            <a:ext cx="412278" cy="412278"/>
          </a:xfrm>
          <a:prstGeom prst="rect">
            <a:avLst/>
          </a:prstGeom>
        </p:spPr>
      </p:pic>
      <p:sp>
        <p:nvSpPr>
          <p:cNvPr id="20" name="TextBox 19">
            <a:extLst>
              <a:ext uri="{FF2B5EF4-FFF2-40B4-BE49-F238E27FC236}">
                <a16:creationId xmlns:a16="http://schemas.microsoft.com/office/drawing/2014/main" id="{06BA2B5A-A8FF-498E-90CB-0DBD0B4937F7}"/>
              </a:ext>
            </a:extLst>
          </p:cNvPr>
          <p:cNvSpPr txBox="1"/>
          <p:nvPr/>
        </p:nvSpPr>
        <p:spPr>
          <a:xfrm>
            <a:off x="3337363" y="3881383"/>
            <a:ext cx="2550699" cy="369332"/>
          </a:xfrm>
          <a:prstGeom prst="rect">
            <a:avLst/>
          </a:prstGeom>
          <a:noFill/>
        </p:spPr>
        <p:txBody>
          <a:bodyPr wrap="square" rtlCol="0">
            <a:spAutoFit/>
          </a:bodyPr>
          <a:lstStyle/>
          <a:p>
            <a:pPr algn="ctr"/>
            <a:r>
              <a:rPr lang="en-US" dirty="0">
                <a:solidFill>
                  <a:schemeClr val="accent3"/>
                </a:solidFill>
                <a:latin typeface="Consolas" panose="020B0609020204030204" pitchFamily="49" charset="0"/>
              </a:rPr>
              <a:t>“Hello Tokyo!”</a:t>
            </a:r>
          </a:p>
        </p:txBody>
      </p:sp>
      <p:sp>
        <p:nvSpPr>
          <p:cNvPr id="21" name="TextBox 20">
            <a:extLst>
              <a:ext uri="{FF2B5EF4-FFF2-40B4-BE49-F238E27FC236}">
                <a16:creationId xmlns:a16="http://schemas.microsoft.com/office/drawing/2014/main" id="{F3C65FB4-66F1-483E-B394-F03C0CE707B6}"/>
              </a:ext>
            </a:extLst>
          </p:cNvPr>
          <p:cNvSpPr txBox="1"/>
          <p:nvPr/>
        </p:nvSpPr>
        <p:spPr>
          <a:xfrm>
            <a:off x="7467600" y="2895312"/>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Orchestrator Started</a:t>
            </a:r>
          </a:p>
        </p:txBody>
      </p:sp>
      <p:sp>
        <p:nvSpPr>
          <p:cNvPr id="22" name="TextBox 21">
            <a:extLst>
              <a:ext uri="{FF2B5EF4-FFF2-40B4-BE49-F238E27FC236}">
                <a16:creationId xmlns:a16="http://schemas.microsoft.com/office/drawing/2014/main" id="{3ACCB67F-4B81-486F-82F4-4A0E792407D8}"/>
              </a:ext>
            </a:extLst>
          </p:cNvPr>
          <p:cNvSpPr txBox="1"/>
          <p:nvPr/>
        </p:nvSpPr>
        <p:spPr>
          <a:xfrm>
            <a:off x="7467600" y="3203089"/>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Execution Started</a:t>
            </a:r>
          </a:p>
        </p:txBody>
      </p:sp>
      <p:sp>
        <p:nvSpPr>
          <p:cNvPr id="23" name="TextBox 22">
            <a:extLst>
              <a:ext uri="{FF2B5EF4-FFF2-40B4-BE49-F238E27FC236}">
                <a16:creationId xmlns:a16="http://schemas.microsoft.com/office/drawing/2014/main" id="{BCA42912-447C-42D3-89CA-FE077165453F}"/>
              </a:ext>
            </a:extLst>
          </p:cNvPr>
          <p:cNvSpPr txBox="1"/>
          <p:nvPr/>
        </p:nvSpPr>
        <p:spPr>
          <a:xfrm>
            <a:off x="7467600" y="3510866"/>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Task Scheduled, </a:t>
            </a:r>
            <a:r>
              <a:rPr lang="en-US" sz="1400" dirty="0" err="1">
                <a:solidFill>
                  <a:schemeClr val="accent6">
                    <a:lumMod val="50000"/>
                  </a:schemeClr>
                </a:solidFill>
              </a:rPr>
              <a:t>SayHello</a:t>
            </a:r>
            <a:r>
              <a:rPr lang="en-US" sz="1400" dirty="0">
                <a:solidFill>
                  <a:schemeClr val="accent6">
                    <a:lumMod val="50000"/>
                  </a:schemeClr>
                </a:solidFill>
              </a:rPr>
              <a:t>, “Tokyo”</a:t>
            </a:r>
          </a:p>
        </p:txBody>
      </p:sp>
      <p:sp>
        <p:nvSpPr>
          <p:cNvPr id="24" name="TextBox 23">
            <a:extLst>
              <a:ext uri="{FF2B5EF4-FFF2-40B4-BE49-F238E27FC236}">
                <a16:creationId xmlns:a16="http://schemas.microsoft.com/office/drawing/2014/main" id="{7BC76A26-184A-4A8C-A493-AB1FF1F33D43}"/>
              </a:ext>
            </a:extLst>
          </p:cNvPr>
          <p:cNvSpPr txBox="1"/>
          <p:nvPr/>
        </p:nvSpPr>
        <p:spPr>
          <a:xfrm>
            <a:off x="7467600" y="3818643"/>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Orchestrator Completed</a:t>
            </a:r>
          </a:p>
        </p:txBody>
      </p:sp>
      <p:sp>
        <p:nvSpPr>
          <p:cNvPr id="25" name="Arrow: Right 24">
            <a:extLst>
              <a:ext uri="{FF2B5EF4-FFF2-40B4-BE49-F238E27FC236}">
                <a16:creationId xmlns:a16="http://schemas.microsoft.com/office/drawing/2014/main" id="{C37E017C-DD0F-481A-9B93-0EF9968A8B90}"/>
              </a:ext>
            </a:extLst>
          </p:cNvPr>
          <p:cNvSpPr/>
          <p:nvPr/>
        </p:nvSpPr>
        <p:spPr>
          <a:xfrm rot="10800000">
            <a:off x="3860024" y="3230320"/>
            <a:ext cx="1215558" cy="352425"/>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E6854E5-E1DD-4540-A723-FC21CA6B0FDF}"/>
              </a:ext>
            </a:extLst>
          </p:cNvPr>
          <p:cNvSpPr txBox="1"/>
          <p:nvPr/>
        </p:nvSpPr>
        <p:spPr>
          <a:xfrm>
            <a:off x="7467600" y="4126420"/>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Task Completed, “Hello Tokyo!”</a:t>
            </a:r>
          </a:p>
        </p:txBody>
      </p:sp>
      <p:sp>
        <p:nvSpPr>
          <p:cNvPr id="27" name="TextBox 26">
            <a:extLst>
              <a:ext uri="{FF2B5EF4-FFF2-40B4-BE49-F238E27FC236}">
                <a16:creationId xmlns:a16="http://schemas.microsoft.com/office/drawing/2014/main" id="{B153C4F3-7E0A-45A5-9E06-AF86EFAB5DD1}"/>
              </a:ext>
            </a:extLst>
          </p:cNvPr>
          <p:cNvSpPr txBox="1"/>
          <p:nvPr/>
        </p:nvSpPr>
        <p:spPr>
          <a:xfrm>
            <a:off x="7467600" y="4434197"/>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Orchestrator Started</a:t>
            </a:r>
          </a:p>
        </p:txBody>
      </p:sp>
      <p:sp>
        <p:nvSpPr>
          <p:cNvPr id="28" name="Rectangle 27">
            <a:extLst>
              <a:ext uri="{FF2B5EF4-FFF2-40B4-BE49-F238E27FC236}">
                <a16:creationId xmlns:a16="http://schemas.microsoft.com/office/drawing/2014/main" id="{350988CA-DB32-4DF3-B849-D19E7FD49DFF}"/>
              </a:ext>
            </a:extLst>
          </p:cNvPr>
          <p:cNvSpPr/>
          <p:nvPr/>
        </p:nvSpPr>
        <p:spPr>
          <a:xfrm>
            <a:off x="922102" y="1127144"/>
            <a:ext cx="9258300" cy="292894"/>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305C536-39CA-487F-9D60-33DBB64A0DD5}"/>
              </a:ext>
            </a:extLst>
          </p:cNvPr>
          <p:cNvSpPr txBox="1"/>
          <p:nvPr/>
        </p:nvSpPr>
        <p:spPr>
          <a:xfrm>
            <a:off x="7452230" y="4107536"/>
            <a:ext cx="4114800" cy="307777"/>
          </a:xfrm>
          <a:prstGeom prst="rect">
            <a:avLst/>
          </a:prstGeom>
          <a:solidFill>
            <a:schemeClr val="accent4">
              <a:alpha val="25000"/>
            </a:schemeClr>
          </a:solidFill>
          <a:ln w="31750">
            <a:solidFill>
              <a:schemeClr val="accent4"/>
            </a:solidFill>
          </a:ln>
        </p:spPr>
        <p:txBody>
          <a:bodyPr wrap="square" rtlCol="0">
            <a:spAutoFit/>
          </a:bodyPr>
          <a:lstStyle/>
          <a:p>
            <a:endParaRPr lang="en-US" sz="1400" dirty="0">
              <a:solidFill>
                <a:schemeClr val="accent6">
                  <a:lumMod val="50000"/>
                </a:schemeClr>
              </a:solidFill>
            </a:endParaRPr>
          </a:p>
        </p:txBody>
      </p:sp>
      <p:sp>
        <p:nvSpPr>
          <p:cNvPr id="30" name="Arrow: Right 29">
            <a:extLst>
              <a:ext uri="{FF2B5EF4-FFF2-40B4-BE49-F238E27FC236}">
                <a16:creationId xmlns:a16="http://schemas.microsoft.com/office/drawing/2014/main" id="{760B6930-31CE-48E8-803E-8BDF6EC70140}"/>
              </a:ext>
            </a:extLst>
          </p:cNvPr>
          <p:cNvSpPr/>
          <p:nvPr/>
        </p:nvSpPr>
        <p:spPr>
          <a:xfrm rot="5400000">
            <a:off x="2608636" y="3831211"/>
            <a:ext cx="431869" cy="352425"/>
          </a:xfrm>
          <a:prstGeom prst="rightArrow">
            <a:avLst/>
          </a:prstGeom>
          <a:solidFill>
            <a:schemeClr val="accent2">
              <a:lumMod val="50000"/>
              <a:lumOff val="50000"/>
            </a:schemeClr>
          </a:solidFill>
          <a:ln>
            <a:solidFill>
              <a:schemeClr val="accent2">
                <a:lumMod val="50000"/>
                <a:lumOff val="5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B8E1F2-17D2-4C95-949D-B94717D26CA4}"/>
              </a:ext>
            </a:extLst>
          </p:cNvPr>
          <p:cNvSpPr txBox="1"/>
          <p:nvPr/>
        </p:nvSpPr>
        <p:spPr>
          <a:xfrm>
            <a:off x="7467600" y="4741974"/>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Execution Completed, ["Hello Tokyo!"]</a:t>
            </a:r>
          </a:p>
        </p:txBody>
      </p:sp>
      <p:sp>
        <p:nvSpPr>
          <p:cNvPr id="32" name="TextBox 31">
            <a:extLst>
              <a:ext uri="{FF2B5EF4-FFF2-40B4-BE49-F238E27FC236}">
                <a16:creationId xmlns:a16="http://schemas.microsoft.com/office/drawing/2014/main" id="{D9B085B9-EC19-4DAF-9EB9-9EAC3454B24F}"/>
              </a:ext>
            </a:extLst>
          </p:cNvPr>
          <p:cNvSpPr txBox="1"/>
          <p:nvPr/>
        </p:nvSpPr>
        <p:spPr>
          <a:xfrm>
            <a:off x="7467600" y="5049751"/>
            <a:ext cx="4114800" cy="307777"/>
          </a:xfrm>
          <a:prstGeom prst="rect">
            <a:avLst/>
          </a:prstGeom>
          <a:solidFill>
            <a:schemeClr val="accent6">
              <a:lumMod val="40000"/>
              <a:lumOff val="60000"/>
            </a:schemeClr>
          </a:solidFill>
          <a:ln>
            <a:solidFill>
              <a:schemeClr val="accent6">
                <a:lumMod val="75000"/>
              </a:schemeClr>
            </a:solidFill>
          </a:ln>
        </p:spPr>
        <p:txBody>
          <a:bodyPr wrap="square" rtlCol="0">
            <a:spAutoFit/>
          </a:bodyPr>
          <a:lstStyle/>
          <a:p>
            <a:r>
              <a:rPr lang="en-US" sz="1400" dirty="0">
                <a:solidFill>
                  <a:schemeClr val="accent6">
                    <a:lumMod val="50000"/>
                  </a:schemeClr>
                </a:solidFill>
              </a:rPr>
              <a:t>Orchestrator Completed</a:t>
            </a:r>
          </a:p>
        </p:txBody>
      </p:sp>
      <p:cxnSp>
        <p:nvCxnSpPr>
          <p:cNvPr id="3" name="Connector: Elbow 2">
            <a:extLst>
              <a:ext uri="{FF2B5EF4-FFF2-40B4-BE49-F238E27FC236}">
                <a16:creationId xmlns:a16="http://schemas.microsoft.com/office/drawing/2014/main" id="{197262EA-5D90-48B3-9F80-543684D0F2E3}"/>
              </a:ext>
            </a:extLst>
          </p:cNvPr>
          <p:cNvCxnSpPr>
            <a:stCxn id="8" idx="3"/>
            <a:endCxn id="32" idx="2"/>
          </p:cNvCxnSpPr>
          <p:nvPr/>
        </p:nvCxnSpPr>
        <p:spPr>
          <a:xfrm flipV="1">
            <a:off x="5325030" y="5357528"/>
            <a:ext cx="4199970" cy="433384"/>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533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1.45833E-6 3.7037E-6 L 1.45833E-6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up)">
                                      <p:cBhvr>
                                        <p:cTn id="87" dur="500"/>
                                        <p:tgtEl>
                                          <p:spTgt spid="25"/>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2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20"/>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27"/>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1.45833E-6 3.7037E-6 L 1.04167E-6 0.0831 " pathEditMode="relative" rAng="0" ptsTypes="AA">
                                      <p:cBhvr>
                                        <p:cTn id="115" dur="2000" fill="hold"/>
                                        <p:tgtEl>
                                          <p:spTgt spid="12"/>
                                        </p:tgtEl>
                                        <p:attrNameLst>
                                          <p:attrName>ppt_x</p:attrName>
                                          <p:attrName>ppt_y</p:attrName>
                                        </p:attrNameLst>
                                      </p:cBhvr>
                                      <p:rCtr x="13" y="423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wipe(up)">
                                      <p:cBhvr>
                                        <p:cTn id="120" dur="500"/>
                                        <p:tgtEl>
                                          <p:spTgt spid="13"/>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15"/>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4"/>
                                        </p:tgtEl>
                                        <p:attrNameLst>
                                          <p:attrName>style.visibility</p:attrName>
                                        </p:attrNameLst>
                                      </p:cBhvr>
                                      <p:to>
                                        <p:strVal val="visible"/>
                                      </p:to>
                                    </p:set>
                                    <p:animEffect transition="in" filter="wipe(down)">
                                      <p:cBhvr>
                                        <p:cTn id="130" dur="500"/>
                                        <p:tgtEl>
                                          <p:spTgt spid="14"/>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3"/>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15"/>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4"/>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2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2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1.45833E-6 1.85185E-6 L 0.00026 0.08171 " pathEditMode="relative" rAng="0" ptsTypes="AA">
                                      <p:cBhvr>
                                        <p:cTn id="155" dur="2000" fill="hold"/>
                                        <p:tgtEl>
                                          <p:spTgt spid="28"/>
                                        </p:tgtEl>
                                        <p:attrNameLst>
                                          <p:attrName>ppt_x</p:attrName>
                                          <p:attrName>ppt_y</p:attrName>
                                        </p:attrNameLst>
                                      </p:cBhvr>
                                      <p:rCtr x="13" y="4074"/>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30"/>
                                        </p:tgtEl>
                                        <p:attrNameLst>
                                          <p:attrName>style.visibility</p:attrName>
                                        </p:attrNameLst>
                                      </p:cBhvr>
                                      <p:to>
                                        <p:strVal val="visible"/>
                                      </p:to>
                                    </p:set>
                                    <p:animEffect transition="in" filter="wipe(up)">
                                      <p:cBhvr>
                                        <p:cTn id="159" dur="500"/>
                                        <p:tgtEl>
                                          <p:spTgt spid="3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31"/>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3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2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1" grpId="0" animBg="1"/>
      <p:bldP spid="11" grpId="1" animBg="1"/>
      <p:bldP spid="11" grpId="2" animBg="1"/>
      <p:bldP spid="11" grpId="3" animBg="1"/>
      <p:bldP spid="4" grpId="0"/>
      <p:bldP spid="4" grpId="1"/>
      <p:bldP spid="5" grpId="0"/>
      <p:bldP spid="10" grpId="0" animBg="1"/>
      <p:bldP spid="10" grpId="1" animBg="1"/>
      <p:bldP spid="12" grpId="0" animBg="1"/>
      <p:bldP spid="12" grpId="1" animBg="1"/>
      <p:bldP spid="12" grpId="2" animBg="1"/>
      <p:bldP spid="12" grpId="3" animBg="1"/>
      <p:bldP spid="12" grpId="4" animBg="1"/>
      <p:bldP spid="12" grpId="5"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P spid="17" grpId="0" animBg="1"/>
      <p:bldP spid="17" grpId="1" animBg="1"/>
      <p:bldP spid="20" grpId="0"/>
      <p:bldP spid="20" grpId="1"/>
      <p:bldP spid="21" grpId="0" animBg="1"/>
      <p:bldP spid="22" grpId="0" animBg="1"/>
      <p:bldP spid="23" grpId="0" animBg="1"/>
      <p:bldP spid="24" grpId="0" animBg="1"/>
      <p:bldP spid="25" grpId="0" animBg="1"/>
      <p:bldP spid="25" grpId="1" animBg="1"/>
      <p:bldP spid="26" grpId="0" animBg="1"/>
      <p:bldP spid="27" grpId="0" animBg="1"/>
      <p:bldP spid="28" grpId="0" animBg="1"/>
      <p:bldP spid="28" grpId="1" animBg="1"/>
      <p:bldP spid="28" grpId="2" animBg="1"/>
      <p:bldP spid="29" grpId="0" animBg="1"/>
      <p:bldP spid="29" grpId="1" animBg="1"/>
      <p:bldP spid="30" grpId="0" animBg="1"/>
      <p:bldP spid="30" grpId="1" animBg="1"/>
      <p:bldP spid="31"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p:cNvSpPr>
            <a:spLocks noGrp="1"/>
          </p:cNvSpPr>
          <p:nvPr>
            <p:ph type="title"/>
          </p:nvPr>
        </p:nvSpPr>
        <p:spPr>
          <a:xfrm>
            <a:off x="535020" y="685800"/>
            <a:ext cx="2780271" cy="5105400"/>
          </a:xfrm>
        </p:spPr>
        <p:txBody>
          <a:bodyPr vert="horz" lIns="91440" tIns="45720" rIns="91440" bIns="45720" rtlCol="0" anchor="ctr">
            <a:normAutofit/>
          </a:bodyPr>
          <a:lstStyle/>
          <a:p>
            <a:pPr defTabSz="914400"/>
            <a:r>
              <a:rPr lang="en-US" sz="4000">
                <a:solidFill>
                  <a:srgbClr val="FFFFFF"/>
                </a:solidFill>
                <a:ea typeface="+mj-ea"/>
                <a:cs typeface="+mj-cs"/>
              </a:rPr>
              <a:t>Orchestrator Behavior</a:t>
            </a:r>
          </a:p>
        </p:txBody>
      </p:sp>
      <p:graphicFrame>
        <p:nvGraphicFramePr>
          <p:cNvPr id="5" name="Text Placeholder 2">
            <a:extLst>
              <a:ext uri="{FF2B5EF4-FFF2-40B4-BE49-F238E27FC236}">
                <a16:creationId xmlns:a16="http://schemas.microsoft.com/office/drawing/2014/main" id="{177DE4E3-17FC-4E57-84A0-6AA921E7B1DC}"/>
              </a:ext>
            </a:extLst>
          </p:cNvPr>
          <p:cNvGraphicFramePr/>
          <p:nvPr>
            <p:extLst>
              <p:ext uri="{D42A27DB-BD31-4B8C-83A1-F6EECF244321}">
                <p14:modId xmlns:p14="http://schemas.microsoft.com/office/powerpoint/2010/main" val="19240416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4741135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What is Durable Functions?</a:t>
            </a:r>
          </a:p>
        </p:txBody>
      </p:sp>
      <p:graphicFrame>
        <p:nvGraphicFramePr>
          <p:cNvPr id="5" name="Text Placeholder 2">
            <a:extLst>
              <a:ext uri="{FF2B5EF4-FFF2-40B4-BE49-F238E27FC236}">
                <a16:creationId xmlns:a16="http://schemas.microsoft.com/office/drawing/2014/main" id="{21419CE3-4D59-4117-B1AD-56E22279B825}"/>
              </a:ext>
            </a:extLst>
          </p:cNvPr>
          <p:cNvGraphicFramePr/>
          <p:nvPr>
            <p:extLst>
              <p:ext uri="{D42A27DB-BD31-4B8C-83A1-F6EECF244321}">
                <p14:modId xmlns:p14="http://schemas.microsoft.com/office/powerpoint/2010/main" val="13004937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5748259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1AD0A6-718A-4169-BDA6-9DFF799CDCA6}"/>
              </a:ext>
            </a:extLst>
          </p:cNvPr>
          <p:cNvPicPr>
            <a:picLocks noChangeAspect="1"/>
          </p:cNvPicPr>
          <p:nvPr/>
        </p:nvPicPr>
        <p:blipFill>
          <a:blip r:embed="rId3"/>
          <a:stretch>
            <a:fillRect/>
          </a:stretch>
        </p:blipFill>
        <p:spPr>
          <a:xfrm>
            <a:off x="922102" y="548719"/>
            <a:ext cx="9258300" cy="1414359"/>
          </a:xfrm>
          <a:prstGeom prst="rect">
            <a:avLst/>
          </a:prstGeom>
        </p:spPr>
      </p:pic>
      <p:pic>
        <p:nvPicPr>
          <p:cNvPr id="7" name="Graphic 6">
            <a:extLst>
              <a:ext uri="{FF2B5EF4-FFF2-40B4-BE49-F238E27FC236}">
                <a16:creationId xmlns:a16="http://schemas.microsoft.com/office/drawing/2014/main" id="{B512DD7F-41AB-46F5-9B1D-EDAE728EFA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0446" y="4424356"/>
            <a:ext cx="914400" cy="914400"/>
          </a:xfrm>
          <a:prstGeom prst="rect">
            <a:avLst/>
          </a:prstGeom>
        </p:spPr>
      </p:pic>
      <p:pic>
        <p:nvPicPr>
          <p:cNvPr id="8" name="Graphic 7">
            <a:extLst>
              <a:ext uri="{FF2B5EF4-FFF2-40B4-BE49-F238E27FC236}">
                <a16:creationId xmlns:a16="http://schemas.microsoft.com/office/drawing/2014/main" id="{93E1FA5F-634B-4B74-9AD1-088B0C0A45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5623" y="4424356"/>
            <a:ext cx="914400" cy="914400"/>
          </a:xfrm>
          <a:prstGeom prst="rect">
            <a:avLst/>
          </a:prstGeom>
        </p:spPr>
      </p:pic>
      <p:sp>
        <p:nvSpPr>
          <p:cNvPr id="11" name="Rectangle 10">
            <a:extLst>
              <a:ext uri="{FF2B5EF4-FFF2-40B4-BE49-F238E27FC236}">
                <a16:creationId xmlns:a16="http://schemas.microsoft.com/office/drawing/2014/main" id="{153FB26B-FD28-49FF-9A18-52E6B5397964}"/>
              </a:ext>
            </a:extLst>
          </p:cNvPr>
          <p:cNvSpPr/>
          <p:nvPr/>
        </p:nvSpPr>
        <p:spPr>
          <a:xfrm>
            <a:off x="922102" y="558076"/>
            <a:ext cx="9258300" cy="290552"/>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D07C5F-58CA-4E1C-A5E5-404B0305FBCC}"/>
              </a:ext>
            </a:extLst>
          </p:cNvPr>
          <p:cNvSpPr/>
          <p:nvPr/>
        </p:nvSpPr>
        <p:spPr>
          <a:xfrm>
            <a:off x="922102" y="1127144"/>
            <a:ext cx="9258300" cy="292894"/>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6A654278-09D4-4439-B48E-DECB4EE54332}"/>
              </a:ext>
            </a:extLst>
          </p:cNvPr>
          <p:cNvSpPr/>
          <p:nvPr/>
        </p:nvSpPr>
        <p:spPr>
          <a:xfrm>
            <a:off x="5997093" y="3514547"/>
            <a:ext cx="457200" cy="7269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Cylinder 13">
            <a:extLst>
              <a:ext uri="{FF2B5EF4-FFF2-40B4-BE49-F238E27FC236}">
                <a16:creationId xmlns:a16="http://schemas.microsoft.com/office/drawing/2014/main" id="{4BE3C391-9646-4C3D-A03B-EB9901269618}"/>
              </a:ext>
            </a:extLst>
          </p:cNvPr>
          <p:cNvSpPr/>
          <p:nvPr/>
        </p:nvSpPr>
        <p:spPr>
          <a:xfrm>
            <a:off x="5997092" y="5570061"/>
            <a:ext cx="457200" cy="72692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0270CAC2-3955-4ABF-9BA5-E5D18A8DB2A4}"/>
              </a:ext>
            </a:extLst>
          </p:cNvPr>
          <p:cNvSpPr txBox="1"/>
          <p:nvPr/>
        </p:nvSpPr>
        <p:spPr>
          <a:xfrm>
            <a:off x="7156802" y="5338756"/>
            <a:ext cx="1957074" cy="369332"/>
          </a:xfrm>
          <a:prstGeom prst="rect">
            <a:avLst/>
          </a:prstGeom>
          <a:noFill/>
        </p:spPr>
        <p:txBody>
          <a:bodyPr wrap="none" rtlCol="0">
            <a:spAutoFit/>
          </a:bodyPr>
          <a:lstStyle/>
          <a:p>
            <a:r>
              <a:rPr lang="en-US" dirty="0" err="1"/>
              <a:t>SayHello</a:t>
            </a:r>
            <a:r>
              <a:rPr lang="en-US" dirty="0"/>
              <a:t> (Worker)</a:t>
            </a:r>
          </a:p>
        </p:txBody>
      </p:sp>
      <p:sp>
        <p:nvSpPr>
          <p:cNvPr id="16" name="TextBox 15">
            <a:extLst>
              <a:ext uri="{FF2B5EF4-FFF2-40B4-BE49-F238E27FC236}">
                <a16:creationId xmlns:a16="http://schemas.microsoft.com/office/drawing/2014/main" id="{6F9CDFAD-088D-4C64-9E5E-1CC3BF3E5BE4}"/>
              </a:ext>
            </a:extLst>
          </p:cNvPr>
          <p:cNvSpPr txBox="1"/>
          <p:nvPr/>
        </p:nvSpPr>
        <p:spPr>
          <a:xfrm>
            <a:off x="3953999" y="5338756"/>
            <a:ext cx="1587294" cy="369332"/>
          </a:xfrm>
          <a:prstGeom prst="rect">
            <a:avLst/>
          </a:prstGeom>
          <a:noFill/>
        </p:spPr>
        <p:txBody>
          <a:bodyPr wrap="none" rtlCol="0">
            <a:spAutoFit/>
          </a:bodyPr>
          <a:lstStyle/>
          <a:p>
            <a:r>
              <a:rPr lang="en-US" dirty="0"/>
              <a:t>Orchestrator</a:t>
            </a:r>
          </a:p>
        </p:txBody>
      </p:sp>
      <p:pic>
        <p:nvPicPr>
          <p:cNvPr id="17" name="Graphic 16">
            <a:extLst>
              <a:ext uri="{FF2B5EF4-FFF2-40B4-BE49-F238E27FC236}">
                <a16:creationId xmlns:a16="http://schemas.microsoft.com/office/drawing/2014/main" id="{8B0F27D0-6611-426B-B819-8A2017E871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8336" y="2375999"/>
            <a:ext cx="914400" cy="914400"/>
          </a:xfrm>
          <a:prstGeom prst="rect">
            <a:avLst/>
          </a:prstGeom>
        </p:spPr>
      </p:pic>
      <p:cxnSp>
        <p:nvCxnSpPr>
          <p:cNvPr id="19" name="Connector: Elbow 18">
            <a:extLst>
              <a:ext uri="{FF2B5EF4-FFF2-40B4-BE49-F238E27FC236}">
                <a16:creationId xmlns:a16="http://schemas.microsoft.com/office/drawing/2014/main" id="{96BEB0B1-455E-4A4B-85D4-7B6183D15306}"/>
              </a:ext>
            </a:extLst>
          </p:cNvPr>
          <p:cNvCxnSpPr>
            <a:stCxn id="17" idx="3"/>
            <a:endCxn id="13" idx="1"/>
          </p:cNvCxnSpPr>
          <p:nvPr/>
        </p:nvCxnSpPr>
        <p:spPr>
          <a:xfrm>
            <a:off x="3562736" y="2833199"/>
            <a:ext cx="2662957" cy="681348"/>
          </a:xfrm>
          <a:prstGeom prst="bentConnector2">
            <a:avLst/>
          </a:prstGeom>
          <a:ln w="57150" cap="flat" cmpd="sng" algn="ctr">
            <a:solidFill>
              <a:schemeClr val="accent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3BA2B1A5-E553-4F91-8A44-8A311B83E6BA}"/>
              </a:ext>
            </a:extLst>
          </p:cNvPr>
          <p:cNvSpPr/>
          <p:nvPr/>
        </p:nvSpPr>
        <p:spPr>
          <a:xfrm>
            <a:off x="2979806" y="2719619"/>
            <a:ext cx="251460" cy="227159"/>
          </a:xfrm>
          <a:prstGeom prst="rect">
            <a:avLst/>
          </a:prstGeom>
          <a:solidFill>
            <a:schemeClr val="accent3">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22" name="Connector: Elbow 21">
            <a:extLst>
              <a:ext uri="{FF2B5EF4-FFF2-40B4-BE49-F238E27FC236}">
                <a16:creationId xmlns:a16="http://schemas.microsoft.com/office/drawing/2014/main" id="{97778D1D-F81F-4976-8C91-9CDB8E687D58}"/>
              </a:ext>
            </a:extLst>
          </p:cNvPr>
          <p:cNvCxnSpPr>
            <a:stCxn id="7" idx="0"/>
            <a:endCxn id="13" idx="2"/>
          </p:cNvCxnSpPr>
          <p:nvPr/>
        </p:nvCxnSpPr>
        <p:spPr>
          <a:xfrm rot="5400000" flipH="1" flipV="1">
            <a:off x="5099197" y="3526461"/>
            <a:ext cx="546344" cy="1249447"/>
          </a:xfrm>
          <a:prstGeom prst="bentConnector2">
            <a:avLst/>
          </a:prstGeom>
          <a:ln w="57150" cap="flat" cmpd="sng" algn="ctr">
            <a:solidFill>
              <a:schemeClr val="accent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C9B04A02-AFDA-4371-8787-B73A58F574C9}"/>
              </a:ext>
            </a:extLst>
          </p:cNvPr>
          <p:cNvCxnSpPr>
            <a:stCxn id="16" idx="2"/>
            <a:endCxn id="14" idx="2"/>
          </p:cNvCxnSpPr>
          <p:nvPr/>
        </p:nvCxnSpPr>
        <p:spPr>
          <a:xfrm rot="16200000" flipH="1">
            <a:off x="5259650" y="5196084"/>
            <a:ext cx="225438" cy="1249446"/>
          </a:xfrm>
          <a:prstGeom prst="bentConnector2">
            <a:avLst/>
          </a:prstGeom>
          <a:ln w="57150" cap="flat" cmpd="sng" algn="ctr">
            <a:solidFill>
              <a:schemeClr val="accent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CB422BA-D6B4-4D4D-8F61-D2ECB971D930}"/>
              </a:ext>
            </a:extLst>
          </p:cNvPr>
          <p:cNvSpPr txBox="1"/>
          <p:nvPr/>
        </p:nvSpPr>
        <p:spPr>
          <a:xfrm>
            <a:off x="1997639" y="3210256"/>
            <a:ext cx="2292807" cy="646331"/>
          </a:xfrm>
          <a:prstGeom prst="rect">
            <a:avLst/>
          </a:prstGeom>
          <a:noFill/>
        </p:spPr>
        <p:txBody>
          <a:bodyPr wrap="none" rtlCol="0">
            <a:spAutoFit/>
          </a:bodyPr>
          <a:lstStyle/>
          <a:p>
            <a:pPr algn="ctr"/>
            <a:r>
              <a:rPr lang="en-US" dirty="0"/>
              <a:t>Starter </a:t>
            </a:r>
          </a:p>
          <a:p>
            <a:pPr algn="ctr"/>
            <a:r>
              <a:rPr lang="en-US" dirty="0"/>
              <a:t>(Orchestration Client)</a:t>
            </a:r>
          </a:p>
        </p:txBody>
      </p:sp>
      <p:sp>
        <p:nvSpPr>
          <p:cNvPr id="26" name="TextBox 25">
            <a:extLst>
              <a:ext uri="{FF2B5EF4-FFF2-40B4-BE49-F238E27FC236}">
                <a16:creationId xmlns:a16="http://schemas.microsoft.com/office/drawing/2014/main" id="{ABEC5CB4-8174-4FFA-B94A-ABAF57B3FB84}"/>
              </a:ext>
            </a:extLst>
          </p:cNvPr>
          <p:cNvSpPr txBox="1"/>
          <p:nvPr/>
        </p:nvSpPr>
        <p:spPr>
          <a:xfrm>
            <a:off x="5349474" y="4291979"/>
            <a:ext cx="1856598" cy="369332"/>
          </a:xfrm>
          <a:prstGeom prst="rect">
            <a:avLst/>
          </a:prstGeom>
          <a:noFill/>
        </p:spPr>
        <p:txBody>
          <a:bodyPr wrap="none" rtlCol="0">
            <a:spAutoFit/>
          </a:bodyPr>
          <a:lstStyle/>
          <a:p>
            <a:r>
              <a:rPr lang="en-US" dirty="0"/>
              <a:t>Control Queue</a:t>
            </a:r>
          </a:p>
        </p:txBody>
      </p:sp>
      <p:sp>
        <p:nvSpPr>
          <p:cNvPr id="27" name="TextBox 26">
            <a:extLst>
              <a:ext uri="{FF2B5EF4-FFF2-40B4-BE49-F238E27FC236}">
                <a16:creationId xmlns:a16="http://schemas.microsoft.com/office/drawing/2014/main" id="{F7F82361-8EE5-40DB-A0D2-F71F41D7C193}"/>
              </a:ext>
            </a:extLst>
          </p:cNvPr>
          <p:cNvSpPr txBox="1"/>
          <p:nvPr/>
        </p:nvSpPr>
        <p:spPr>
          <a:xfrm>
            <a:off x="5143505" y="6296990"/>
            <a:ext cx="2164375" cy="369332"/>
          </a:xfrm>
          <a:prstGeom prst="rect">
            <a:avLst/>
          </a:prstGeom>
          <a:noFill/>
        </p:spPr>
        <p:txBody>
          <a:bodyPr wrap="none" rtlCol="0">
            <a:spAutoFit/>
          </a:bodyPr>
          <a:lstStyle/>
          <a:p>
            <a:r>
              <a:rPr lang="en-US" dirty="0"/>
              <a:t>Work-Item Queue</a:t>
            </a:r>
          </a:p>
        </p:txBody>
      </p:sp>
      <p:sp>
        <p:nvSpPr>
          <p:cNvPr id="30" name="Rectangle 29">
            <a:extLst>
              <a:ext uri="{FF2B5EF4-FFF2-40B4-BE49-F238E27FC236}">
                <a16:creationId xmlns:a16="http://schemas.microsoft.com/office/drawing/2014/main" id="{43C4E342-C4F2-43C6-AA8D-BC60103850BE}"/>
              </a:ext>
            </a:extLst>
          </p:cNvPr>
          <p:cNvSpPr/>
          <p:nvPr/>
        </p:nvSpPr>
        <p:spPr>
          <a:xfrm>
            <a:off x="4639330" y="5142205"/>
            <a:ext cx="251460" cy="227159"/>
          </a:xfrm>
          <a:prstGeom prst="rect">
            <a:avLst/>
          </a:prstGeom>
          <a:solidFill>
            <a:schemeClr val="accent3">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A0A1D7A2-3AA2-4924-8B3A-645BC3841ACA}"/>
              </a:ext>
            </a:extLst>
          </p:cNvPr>
          <p:cNvCxnSpPr>
            <a:stCxn id="15" idx="2"/>
            <a:endCxn id="14" idx="4"/>
          </p:cNvCxnSpPr>
          <p:nvPr/>
        </p:nvCxnSpPr>
        <p:spPr>
          <a:xfrm rot="5400000">
            <a:off x="7182097" y="4980284"/>
            <a:ext cx="225438" cy="1681047"/>
          </a:xfrm>
          <a:prstGeom prst="bentConnector2">
            <a:avLst/>
          </a:prstGeom>
          <a:ln w="57150" cap="flat" cmpd="sng" algn="ctr">
            <a:solidFill>
              <a:schemeClr val="accent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01826F58-6F1D-47A5-827C-11B1DC692231}"/>
              </a:ext>
            </a:extLst>
          </p:cNvPr>
          <p:cNvCxnSpPr>
            <a:stCxn id="8" idx="0"/>
            <a:endCxn id="13" idx="4"/>
          </p:cNvCxnSpPr>
          <p:nvPr/>
        </p:nvCxnSpPr>
        <p:spPr>
          <a:xfrm rot="16200000" flipV="1">
            <a:off x="6815386" y="3516919"/>
            <a:ext cx="546344" cy="1268530"/>
          </a:xfrm>
          <a:prstGeom prst="bentConnector2">
            <a:avLst/>
          </a:prstGeom>
          <a:ln w="57150" cap="flat" cmpd="sng" algn="ctr">
            <a:solidFill>
              <a:schemeClr val="accent2">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id="{7EC2C778-A366-4B1C-9B62-8914C017AD1B}"/>
              </a:ext>
            </a:extLst>
          </p:cNvPr>
          <p:cNvSpPr/>
          <p:nvPr/>
        </p:nvSpPr>
        <p:spPr>
          <a:xfrm>
            <a:off x="7595693" y="4241476"/>
            <a:ext cx="251460" cy="227159"/>
          </a:xfrm>
          <a:prstGeom prst="rect">
            <a:avLst/>
          </a:prstGeom>
          <a:solidFill>
            <a:schemeClr val="accent3">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65E5F7-7B43-4CE2-AA68-B49F9871DA1D}"/>
              </a:ext>
            </a:extLst>
          </p:cNvPr>
          <p:cNvSpPr/>
          <p:nvPr/>
        </p:nvSpPr>
        <p:spPr>
          <a:xfrm>
            <a:off x="922102" y="573380"/>
            <a:ext cx="9258300" cy="290552"/>
          </a:xfrm>
          <a:prstGeom prst="rect">
            <a:avLst/>
          </a:prstGeom>
          <a:solidFill>
            <a:schemeClr val="accent4">
              <a:lumMod val="60000"/>
              <a:lumOff val="40000"/>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50" presetClass="path" presetSubtype="0" accel="50000" decel="50000" fill="hold" grpId="0" nodeType="afterEffect">
                                  <p:stCondLst>
                                    <p:cond delay="0"/>
                                  </p:stCondLst>
                                  <p:childTnLst>
                                    <p:animMotion origin="layout" path="M 2.5E-6 -2.96296E-6 L 0.12799 -2.96296E-6 C 0.18528 -2.96296E-6 0.25599 0.0419 0.25599 0.07616 L 0.25599 0.15255 " pathEditMode="relative" rAng="0" ptsTypes="AAAA">
                                      <p:cBhvr>
                                        <p:cTn id="14" dur="2000" fill="hold"/>
                                        <p:tgtEl>
                                          <p:spTgt spid="20"/>
                                        </p:tgtEl>
                                        <p:attrNameLst>
                                          <p:attrName>ppt_x</p:attrName>
                                          <p:attrName>ppt_y</p:attrName>
                                        </p:attrNameLst>
                                      </p:cBhvr>
                                      <p:rCtr x="12799" y="7616"/>
                                    </p:animMotion>
                                  </p:childTnLst>
                                </p:cTn>
                              </p:par>
                            </p:childTnLst>
                          </p:cTn>
                        </p:par>
                        <p:par>
                          <p:cTn id="15" fill="hold">
                            <p:stCondLst>
                              <p:cond delay="3000"/>
                            </p:stCondLst>
                            <p:childTnLst>
                              <p:par>
                                <p:cTn id="16" presetID="10" presetClass="exit" presetSubtype="0" fill="hold" nodeType="after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7"/>
                                        </p:tgtEl>
                                      </p:cBhvr>
                                    </p:animEffect>
                                    <p:animScale>
                                      <p:cBhvr>
                                        <p:cTn id="28" dur="250" autoRev="1" fill="hold"/>
                                        <p:tgtEl>
                                          <p:spTgt spid="7"/>
                                        </p:tgtEl>
                                      </p:cBhvr>
                                      <p:by x="105000" y="105000"/>
                                    </p:animScale>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par>
                          <p:cTn id="32" fill="hold">
                            <p:stCondLst>
                              <p:cond delay="500"/>
                            </p:stCondLst>
                            <p:childTnLst>
                              <p:par>
                                <p:cTn id="33" presetID="42" presetClass="path" presetSubtype="0" accel="50000" decel="50000" fill="hold" grpId="1" nodeType="afterEffect">
                                  <p:stCondLst>
                                    <p:cond delay="0"/>
                                  </p:stCondLst>
                                  <p:childTnLst>
                                    <p:animMotion origin="layout" path="M 1.45833E-6 3.7037E-6 L 1.45833E-6 0.07824 " pathEditMode="relative" rAng="0" ptsTypes="AA">
                                      <p:cBhvr>
                                        <p:cTn id="34" dur="2000" fill="hold"/>
                                        <p:tgtEl>
                                          <p:spTgt spid="11"/>
                                        </p:tgtEl>
                                        <p:attrNameLst>
                                          <p:attrName>ppt_x</p:attrName>
                                          <p:attrName>ppt_y</p:attrName>
                                        </p:attrNameLst>
                                      </p:cBhvr>
                                      <p:rCtr x="0" y="3912"/>
                                    </p:animMotion>
                                  </p:childTnLst>
                                </p:cTn>
                              </p:par>
                            </p:childTnLst>
                          </p:cTn>
                        </p:par>
                        <p:par>
                          <p:cTn id="35" fill="hold">
                            <p:stCondLst>
                              <p:cond delay="2500"/>
                            </p:stCondLst>
                            <p:childTnLst>
                              <p:par>
                                <p:cTn id="36" presetID="1" presetClass="exit" presetSubtype="0" fill="hold" grpId="2" nodeType="after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 presetClass="entr" presetSubtype="0" fill="hold" grpId="3"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par>
                          <p:cTn id="45" fill="hold">
                            <p:stCondLst>
                              <p:cond delay="500"/>
                            </p:stCondLst>
                            <p:childTnLst>
                              <p:par>
                                <p:cTn id="46" presetID="10" presetClass="entr" presetSubtype="0" fill="hold" grpId="1"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1000"/>
                            </p:stCondLst>
                            <p:childTnLst>
                              <p:par>
                                <p:cTn id="50" presetID="36" presetClass="path" presetSubtype="0" accel="50000" decel="50000" fill="hold" grpId="0" nodeType="afterEffect">
                                  <p:stCondLst>
                                    <p:cond delay="0"/>
                                  </p:stCondLst>
                                  <p:childTnLst>
                                    <p:animMotion origin="layout" path="M 4.79167E-6 -3.7037E-6 L 4.79167E-6 0.05301 C 4.79167E-6 0.07662 0.03307 0.10602 0.05989 0.10602 L 0.11992 0.10602 " pathEditMode="relative" rAng="0" ptsTypes="AAAA">
                                      <p:cBhvr>
                                        <p:cTn id="51" dur="2000" fill="hold"/>
                                        <p:tgtEl>
                                          <p:spTgt spid="30"/>
                                        </p:tgtEl>
                                        <p:attrNameLst>
                                          <p:attrName>ppt_x</p:attrName>
                                          <p:attrName>ppt_y</p:attrName>
                                        </p:attrNameLst>
                                      </p:cBhvr>
                                      <p:rCtr x="5990" y="5301"/>
                                    </p:animMotion>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2" nodeType="click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2"/>
                                        </p:tgtEl>
                                      </p:cBhvr>
                                    </p:animEffect>
                                    <p:set>
                                      <p:cBhvr>
                                        <p:cTn id="59" dur="1" fill="hold">
                                          <p:stCondLst>
                                            <p:cond delay="499"/>
                                          </p:stCondLst>
                                        </p:cTn>
                                        <p:tgtEl>
                                          <p:spTgt spid="22"/>
                                        </p:tgtEl>
                                        <p:attrNameLst>
                                          <p:attrName>style.visibility</p:attrName>
                                        </p:attrNameLst>
                                      </p:cBhvr>
                                      <p:to>
                                        <p:strVal val="hidden"/>
                                      </p:to>
                                    </p:set>
                                  </p:childTnLst>
                                </p:cTn>
                              </p:par>
                              <p:par>
                                <p:cTn id="60" presetID="10" presetClass="exit" presetSubtype="0" fill="hold" grpId="4"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500"/>
                            </p:stCondLst>
                            <p:childTnLst>
                              <p:par>
                                <p:cTn id="72" presetID="8" presetClass="emph" presetSubtype="0" fill="hold" nodeType="afterEffect">
                                  <p:stCondLst>
                                    <p:cond delay="0"/>
                                  </p:stCondLst>
                                  <p:childTnLst>
                                    <p:animRot by="21600000">
                                      <p:cBhvr>
                                        <p:cTn id="73" dur="2000" fill="hold"/>
                                        <p:tgtEl>
                                          <p:spTgt spid="8"/>
                                        </p:tgtEl>
                                        <p:attrNameLst>
                                          <p:attrName>r</p:attrName>
                                        </p:attrNameLst>
                                      </p:cBhvr>
                                    </p:animRot>
                                  </p:childTnLst>
                                </p:cTn>
                              </p:par>
                            </p:childTnLst>
                          </p:cTn>
                        </p:par>
                        <p:par>
                          <p:cTn id="74" fill="hold">
                            <p:stCondLst>
                              <p:cond delay="2500"/>
                            </p:stCondLst>
                            <p:childTnLst>
                              <p:par>
                                <p:cTn id="75" presetID="10" presetClass="entr" presetSubtype="0"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par>
                          <p:cTn id="78" fill="hold">
                            <p:stCondLst>
                              <p:cond delay="3000"/>
                            </p:stCondLst>
                            <p:childTnLst>
                              <p:par>
                                <p:cTn id="79" presetID="10" presetClass="entr" presetSubtype="0" fill="hold" grpId="1"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3500"/>
                            </p:stCondLst>
                            <p:childTnLst>
                              <p:par>
                                <p:cTn id="83" presetID="57" presetClass="path" presetSubtype="0" accel="50000" decel="50000" fill="hold" grpId="0" nodeType="afterEffect">
                                  <p:stCondLst>
                                    <p:cond delay="0"/>
                                  </p:stCondLst>
                                  <p:childTnLst>
                                    <p:animMotion origin="layout" path="M -3.33333E-6 -3.7037E-6 L -3.33333E-6 -0.03426 C -3.33333E-6 -0.04976 -0.03398 -0.06851 -0.06132 -0.06851 L -0.12265 -0.06851 " pathEditMode="relative" rAng="0" ptsTypes="AAAA">
                                      <p:cBhvr>
                                        <p:cTn id="84" dur="2000" fill="hold"/>
                                        <p:tgtEl>
                                          <p:spTgt spid="35"/>
                                        </p:tgtEl>
                                        <p:attrNameLst>
                                          <p:attrName>ppt_x</p:attrName>
                                          <p:attrName>ppt_y</p:attrName>
                                        </p:attrNameLst>
                                      </p:cBhvr>
                                      <p:rCtr x="-6133" y="-3426"/>
                                    </p:animMotion>
                                  </p:childTnLst>
                                </p:cTn>
                              </p:par>
                            </p:childTnLst>
                          </p:cTn>
                        </p:par>
                        <p:par>
                          <p:cTn id="85" fill="hold">
                            <p:stCondLst>
                              <p:cond delay="5500"/>
                            </p:stCondLst>
                            <p:childTnLst>
                              <p:par>
                                <p:cTn id="86" presetID="10" presetClass="exit" presetSubtype="0" fill="hold" grpId="2" nodeType="after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32"/>
                                        </p:tgtEl>
                                      </p:cBhvr>
                                    </p:animEffect>
                                    <p:set>
                                      <p:cBhvr>
                                        <p:cTn id="91" dur="1" fill="hold">
                                          <p:stCondLst>
                                            <p:cond delay="499"/>
                                          </p:stCondLst>
                                        </p:cTn>
                                        <p:tgtEl>
                                          <p:spTgt spid="3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4"/>
                                        </p:tgtEl>
                                      </p:cBhvr>
                                    </p:animEffect>
                                    <p:set>
                                      <p:cBhvr>
                                        <p:cTn id="94" dur="1" fill="hold">
                                          <p:stCondLst>
                                            <p:cond delay="499"/>
                                          </p:stCondLst>
                                        </p:cTn>
                                        <p:tgtEl>
                                          <p:spTgt spid="3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500"/>
                                        <p:tgtEl>
                                          <p:spTgt spid="22"/>
                                        </p:tgtEl>
                                      </p:cBhvr>
                                    </p:animEffect>
                                  </p:childTnLst>
                                </p:cTn>
                              </p:par>
                            </p:childTnLst>
                          </p:cTn>
                        </p:par>
                        <p:par>
                          <p:cTn id="100" fill="hold">
                            <p:stCondLst>
                              <p:cond delay="500"/>
                            </p:stCondLst>
                            <p:childTnLst>
                              <p:par>
                                <p:cTn id="101" presetID="8" presetClass="emph" presetSubtype="0" fill="hold" nodeType="afterEffect">
                                  <p:stCondLst>
                                    <p:cond delay="0"/>
                                  </p:stCondLst>
                                  <p:childTnLst>
                                    <p:animRot by="21600000">
                                      <p:cBhvr>
                                        <p:cTn id="102" dur="2000" fill="hold"/>
                                        <p:tgtEl>
                                          <p:spTgt spid="7"/>
                                        </p:tgtEl>
                                        <p:attrNameLst>
                                          <p:attrName>r</p:attrName>
                                        </p:attrNameLst>
                                      </p:cBhvr>
                                    </p:animRo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childTnLst>
                          </p:cTn>
                        </p:par>
                        <p:par>
                          <p:cTn id="105" fill="hold">
                            <p:stCondLst>
                              <p:cond delay="2500"/>
                            </p:stCondLst>
                            <p:childTnLst>
                              <p:par>
                                <p:cTn id="106" presetID="42" presetClass="path" presetSubtype="0" accel="50000" decel="50000" fill="hold" grpId="1" nodeType="afterEffect">
                                  <p:stCondLst>
                                    <p:cond delay="0"/>
                                  </p:stCondLst>
                                  <p:childTnLst>
                                    <p:animMotion origin="layout" path="M 1.45833E-6 3.7037E-7 L 1.45833E-6 0.07824 " pathEditMode="relative" rAng="0" ptsTypes="AA">
                                      <p:cBhvr>
                                        <p:cTn id="107" dur="2000" fill="hold"/>
                                        <p:tgtEl>
                                          <p:spTgt spid="36"/>
                                        </p:tgtEl>
                                        <p:attrNameLst>
                                          <p:attrName>ppt_x</p:attrName>
                                          <p:attrName>ppt_y</p:attrName>
                                        </p:attrNameLst>
                                      </p:cBhvr>
                                      <p:rCtr x="0" y="3912"/>
                                    </p:animMotion>
                                  </p:childTnLst>
                                </p:cTn>
                              </p:par>
                            </p:childTnLst>
                          </p:cTn>
                        </p:par>
                        <p:par>
                          <p:cTn id="108" fill="hold">
                            <p:stCondLst>
                              <p:cond delay="4500"/>
                            </p:stCondLst>
                            <p:childTnLst>
                              <p:par>
                                <p:cTn id="109" presetID="1" presetClass="exit" presetSubtype="0" fill="hold" grpId="2" nodeType="afterEffect">
                                  <p:stCondLst>
                                    <p:cond delay="0"/>
                                  </p:stCondLst>
                                  <p:childTnLst>
                                    <p:set>
                                      <p:cBhvr>
                                        <p:cTn id="110" dur="1" fill="hold">
                                          <p:stCondLst>
                                            <p:cond delay="0"/>
                                          </p:stCondLst>
                                        </p:cTn>
                                        <p:tgtEl>
                                          <p:spTgt spid="36"/>
                                        </p:tgtEl>
                                        <p:attrNameLst>
                                          <p:attrName>style.visibility</p:attrName>
                                        </p:attrNameLst>
                                      </p:cBhvr>
                                      <p:to>
                                        <p:strVal val="hidden"/>
                                      </p:to>
                                    </p:set>
                                  </p:childTnLst>
                                </p:cTn>
                              </p:par>
                              <p:par>
                                <p:cTn id="111" presetID="1" presetClass="entr" presetSubtype="0" fill="hold" grpId="3" nodeType="withEffect">
                                  <p:stCondLst>
                                    <p:cond delay="0"/>
                                  </p:stCondLst>
                                  <p:childTnLst>
                                    <p:set>
                                      <p:cBhvr>
                                        <p:cTn id="112" dur="1" fill="hold">
                                          <p:stCondLst>
                                            <p:cond delay="0"/>
                                          </p:stCondLst>
                                        </p:cTn>
                                        <p:tgtEl>
                                          <p:spTgt spid="36"/>
                                        </p:tgtEl>
                                        <p:attrNameLst>
                                          <p:attrName>style.visibility</p:attrName>
                                        </p:attrNameLst>
                                      </p:cBhvr>
                                      <p:to>
                                        <p:strVal val="visible"/>
                                      </p:to>
                                    </p:set>
                                  </p:childTnLst>
                                </p:cTn>
                              </p:par>
                              <p:par>
                                <p:cTn id="113" presetID="10" presetClass="exit" presetSubtype="0" fill="hold" grpId="4" nodeType="withEffect">
                                  <p:stCondLst>
                                    <p:cond delay="0"/>
                                  </p:stCondLst>
                                  <p:childTnLst>
                                    <p:animEffect transition="out" filter="fade">
                                      <p:cBhvr>
                                        <p:cTn id="114" dur="500"/>
                                        <p:tgtEl>
                                          <p:spTgt spid="36"/>
                                        </p:tgtEl>
                                      </p:cBhvr>
                                    </p:animEffect>
                                    <p:set>
                                      <p:cBhvr>
                                        <p:cTn id="115" dur="1" fill="hold">
                                          <p:stCondLst>
                                            <p:cond delay="499"/>
                                          </p:stCondLst>
                                        </p:cTn>
                                        <p:tgtEl>
                                          <p:spTgt spid="36"/>
                                        </p:tgtEl>
                                        <p:attrNameLst>
                                          <p:attrName>style.visibility</p:attrName>
                                        </p:attrNameLst>
                                      </p:cBhvr>
                                      <p:to>
                                        <p:strVal val="hidden"/>
                                      </p:to>
                                    </p:set>
                                  </p:childTnLst>
                                </p:cTn>
                              </p:par>
                              <p:par>
                                <p:cTn id="116" presetID="10" presetClass="entr" presetSubtype="0" fill="hold" grpId="0" nodeType="withEffect">
                                  <p:stCondLst>
                                    <p:cond delay="0"/>
                                  </p:stCondLst>
                                  <p:childTnLst>
                                    <p:set>
                                      <p:cBhvr>
                                        <p:cTn id="117" dur="1" fill="hold">
                                          <p:stCondLst>
                                            <p:cond delay="0"/>
                                          </p:stCondLst>
                                        </p:cTn>
                                        <p:tgtEl>
                                          <p:spTgt spid="12"/>
                                        </p:tgtEl>
                                        <p:attrNameLst>
                                          <p:attrName>style.visibility</p:attrName>
                                        </p:attrNameLst>
                                      </p:cBhvr>
                                      <p:to>
                                        <p:strVal val="visible"/>
                                      </p:to>
                                    </p:set>
                                    <p:animEffect transition="in" filter="fade">
                                      <p:cBhvr>
                                        <p:cTn id="118" dur="500"/>
                                        <p:tgtEl>
                                          <p:spTgt spid="12"/>
                                        </p:tgtEl>
                                      </p:cBhvr>
                                    </p:animEffect>
                                  </p:childTnLst>
                                </p:cTn>
                              </p:par>
                            </p:childTnLst>
                          </p:cTn>
                        </p:par>
                        <p:par>
                          <p:cTn id="119" fill="hold">
                            <p:stCondLst>
                              <p:cond delay="5000"/>
                            </p:stCondLst>
                            <p:childTnLst>
                              <p:par>
                                <p:cTn id="120" presetID="42" presetClass="path" presetSubtype="0" accel="50000" decel="50000" fill="hold" grpId="1" nodeType="afterEffect">
                                  <p:stCondLst>
                                    <p:cond delay="0"/>
                                  </p:stCondLst>
                                  <p:childTnLst>
                                    <p:animMotion origin="layout" path="M 1.45833E-6 1.85185E-6 L -0.00078 0.08171 " pathEditMode="relative" rAng="0" ptsTypes="AA">
                                      <p:cBhvr>
                                        <p:cTn id="121" dur="2000" fill="hold"/>
                                        <p:tgtEl>
                                          <p:spTgt spid="12"/>
                                        </p:tgtEl>
                                        <p:attrNameLst>
                                          <p:attrName>ppt_x</p:attrName>
                                          <p:attrName>ppt_y</p:attrName>
                                        </p:attrNameLst>
                                      </p:cBhvr>
                                      <p:rCtr x="-39" y="4074"/>
                                    </p:animMotion>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2" nodeType="clickEffect">
                                  <p:stCondLst>
                                    <p:cond delay="0"/>
                                  </p:stCondLst>
                                  <p:childTnLst>
                                    <p:animEffect transition="out" filter="fade">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22"/>
                                        </p:tgtEl>
                                      </p:cBhvr>
                                    </p:animEffect>
                                    <p:set>
                                      <p:cBhvr>
                                        <p:cTn id="129" dur="1" fill="hold">
                                          <p:stCondLst>
                                            <p:cond delay="499"/>
                                          </p:stCondLst>
                                        </p:cTn>
                                        <p:tgtEl>
                                          <p:spTgt spid="22"/>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35"/>
                                        </p:tgtEl>
                                      </p:cBhvr>
                                    </p:animEffect>
                                    <p:set>
                                      <p:cBhvr>
                                        <p:cTn id="132"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1" grpId="3" animBg="1"/>
      <p:bldP spid="11" grpId="4" animBg="1"/>
      <p:bldP spid="12" grpId="0" animBg="1"/>
      <p:bldP spid="12" grpId="1" animBg="1"/>
      <p:bldP spid="12" grpId="2" animBg="1"/>
      <p:bldP spid="20" grpId="0" animBg="1"/>
      <p:bldP spid="20" grpId="1" animBg="1"/>
      <p:bldP spid="20" grpId="2" animBg="1"/>
      <p:bldP spid="30" grpId="0" animBg="1"/>
      <p:bldP spid="30" grpId="1" animBg="1"/>
      <p:bldP spid="30" grpId="2" animBg="1"/>
      <p:bldP spid="35" grpId="0" animBg="1"/>
      <p:bldP spid="35" grpId="1" animBg="1"/>
      <p:bldP spid="35" grpId="2" animBg="1"/>
      <p:bldP spid="36" grpId="0" animBg="1"/>
      <p:bldP spid="36" grpId="1" animBg="1"/>
      <p:bldP spid="36" grpId="2" animBg="1"/>
      <p:bldP spid="36" grpId="3" animBg="1"/>
      <p:bldP spid="36" grpId="4"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Orchestrator code must be </a:t>
            </a:r>
            <a:r>
              <a:rPr lang="en-US" sz="4400" u="sng" kern="1200" dirty="0">
                <a:solidFill>
                  <a:schemeClr val="tx1"/>
                </a:solidFill>
                <a:latin typeface="+mj-lt"/>
                <a:ea typeface="+mj-ea"/>
                <a:cs typeface="+mj-cs"/>
              </a:rPr>
              <a:t>deterministic</a:t>
            </a:r>
          </a:p>
        </p:txBody>
      </p:sp>
      <p:graphicFrame>
        <p:nvGraphicFramePr>
          <p:cNvPr id="5" name="Text Placeholder 2">
            <a:extLst>
              <a:ext uri="{FF2B5EF4-FFF2-40B4-BE49-F238E27FC236}">
                <a16:creationId xmlns:a16="http://schemas.microsoft.com/office/drawing/2014/main" id="{419518B5-3437-41C3-861A-235E7C08EAD0}"/>
              </a:ext>
            </a:extLst>
          </p:cNvPr>
          <p:cNvGraphicFramePr/>
          <p:nvPr>
            <p:extLst>
              <p:ext uri="{D42A27DB-BD31-4B8C-83A1-F6EECF244321}">
                <p14:modId xmlns:p14="http://schemas.microsoft.com/office/powerpoint/2010/main" val="35350794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9558618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Orchestrator functions key takeaways</a:t>
            </a:r>
          </a:p>
        </p:txBody>
      </p:sp>
      <p:graphicFrame>
        <p:nvGraphicFramePr>
          <p:cNvPr id="5" name="Text Placeholder 2">
            <a:extLst>
              <a:ext uri="{FF2B5EF4-FFF2-40B4-BE49-F238E27FC236}">
                <a16:creationId xmlns:a16="http://schemas.microsoft.com/office/drawing/2014/main" id="{9EAA98A9-EF60-4A08-B7D8-149189602F74}"/>
              </a:ext>
            </a:extLst>
          </p:cNvPr>
          <p:cNvGraphicFramePr/>
          <p:nvPr>
            <p:extLst>
              <p:ext uri="{D42A27DB-BD31-4B8C-83A1-F6EECF244321}">
                <p14:modId xmlns:p14="http://schemas.microsoft.com/office/powerpoint/2010/main" val="18182093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40737880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Orchestrator functions key takeaways</a:t>
            </a:r>
          </a:p>
        </p:txBody>
      </p:sp>
      <p:graphicFrame>
        <p:nvGraphicFramePr>
          <p:cNvPr id="5" name="Text Placeholder 2">
            <a:extLst>
              <a:ext uri="{FF2B5EF4-FFF2-40B4-BE49-F238E27FC236}">
                <a16:creationId xmlns:a16="http://schemas.microsoft.com/office/drawing/2014/main" id="{9EAA98A9-EF60-4A08-B7D8-149189602F74}"/>
              </a:ext>
            </a:extLst>
          </p:cNvPr>
          <p:cNvGraphicFramePr/>
          <p:nvPr>
            <p:extLst>
              <p:ext uri="{D42A27DB-BD31-4B8C-83A1-F6EECF244321}">
                <p14:modId xmlns:p14="http://schemas.microsoft.com/office/powerpoint/2010/main" val="20885530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0015015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Orchestrator functions key takeaways</a:t>
            </a:r>
          </a:p>
        </p:txBody>
      </p:sp>
      <p:graphicFrame>
        <p:nvGraphicFramePr>
          <p:cNvPr id="5" name="Text Placeholder 2">
            <a:extLst>
              <a:ext uri="{FF2B5EF4-FFF2-40B4-BE49-F238E27FC236}">
                <a16:creationId xmlns:a16="http://schemas.microsoft.com/office/drawing/2014/main" id="{9EAA98A9-EF60-4A08-B7D8-149189602F74}"/>
              </a:ext>
            </a:extLst>
          </p:cNvPr>
          <p:cNvGraphicFramePr/>
          <p:nvPr>
            <p:extLst>
              <p:ext uri="{D42A27DB-BD31-4B8C-83A1-F6EECF244321}">
                <p14:modId xmlns:p14="http://schemas.microsoft.com/office/powerpoint/2010/main" val="10384349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3929752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86"/>
            <a:ext cx="11811774" cy="2139688"/>
          </a:xfrm>
        </p:spPr>
        <p:txBody>
          <a:bodyPr/>
          <a:lstStyle/>
          <a:p>
            <a:r>
              <a:rPr lang="en-US" dirty="0"/>
              <a:t>Durable Functions - Demo</a:t>
            </a:r>
          </a:p>
        </p:txBody>
      </p:sp>
      <p:sp>
        <p:nvSpPr>
          <p:cNvPr id="7" name="Text Placeholder 6"/>
          <p:cNvSpPr>
            <a:spLocks noGrp="1"/>
          </p:cNvSpPr>
          <p:nvPr>
            <p:ph type="body" sz="quarter" idx="12"/>
          </p:nvPr>
        </p:nvSpPr>
        <p:spPr>
          <a:xfrm>
            <a:off x="269240" y="3877277"/>
            <a:ext cx="9860674" cy="729943"/>
          </a:xfrm>
        </p:spPr>
        <p:txBody>
          <a:bodyPr/>
          <a:lstStyle/>
          <a:p>
            <a:r>
              <a:rPr lang="en-US" dirty="0"/>
              <a:t>Reliable Long-Running Function Orchestrations at Scale</a:t>
            </a:r>
          </a:p>
        </p:txBody>
      </p:sp>
      <p:sp>
        <p:nvSpPr>
          <p:cNvPr id="3" name="Rectangle 2">
            <a:extLst>
              <a:ext uri="{FF2B5EF4-FFF2-40B4-BE49-F238E27FC236}">
                <a16:creationId xmlns:a16="http://schemas.microsoft.com/office/drawing/2014/main" id="{F12A188E-CB49-4D78-BB2B-ED9F49DE625F}"/>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4" name="Rectangle 3">
            <a:extLst>
              <a:ext uri="{FF2B5EF4-FFF2-40B4-BE49-F238E27FC236}">
                <a16:creationId xmlns:a16="http://schemas.microsoft.com/office/drawing/2014/main" id="{3B10E7E9-7A9E-4D91-B262-33CD63E4578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
        <p:nvSpPr>
          <p:cNvPr id="5" name="Rectangle 4">
            <a:extLst>
              <a:ext uri="{FF2B5EF4-FFF2-40B4-BE49-F238E27FC236}">
                <a16:creationId xmlns:a16="http://schemas.microsoft.com/office/drawing/2014/main" id="{FFDF7E57-C27B-4848-8876-48BC198D6725}"/>
              </a:ext>
            </a:extLst>
          </p:cNvPr>
          <p:cNvSpPr/>
          <p:nvPr/>
        </p:nvSpPr>
        <p:spPr>
          <a:xfrm>
            <a:off x="5974838" y="3247965"/>
            <a:ext cx="247184"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 </a:t>
            </a:r>
          </a:p>
        </p:txBody>
      </p:sp>
    </p:spTree>
    <p:custDataLst>
      <p:tags r:id="rId1"/>
    </p:custDataLst>
    <p:extLst>
      <p:ext uri="{BB962C8B-B14F-4D97-AF65-F5344CB8AC3E}">
        <p14:creationId xmlns:p14="http://schemas.microsoft.com/office/powerpoint/2010/main" val="2065655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What is Durable Functions?</a:t>
            </a:r>
          </a:p>
        </p:txBody>
      </p:sp>
      <p:graphicFrame>
        <p:nvGraphicFramePr>
          <p:cNvPr id="5" name="Text Placeholder 2">
            <a:extLst>
              <a:ext uri="{FF2B5EF4-FFF2-40B4-BE49-F238E27FC236}">
                <a16:creationId xmlns:a16="http://schemas.microsoft.com/office/drawing/2014/main" id="{FF0F5244-AC27-48C2-902F-D6BE7D901B13}"/>
              </a:ext>
            </a:extLst>
          </p:cNvPr>
          <p:cNvGraphicFramePr/>
          <p:nvPr>
            <p:extLst>
              <p:ext uri="{D42A27DB-BD31-4B8C-83A1-F6EECF244321}">
                <p14:modId xmlns:p14="http://schemas.microsoft.com/office/powerpoint/2010/main" val="40069520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46674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DBC6-B095-41DC-9804-D60778AB8A88}"/>
              </a:ext>
            </a:extLst>
          </p:cNvPr>
          <p:cNvSpPr>
            <a:spLocks noGrp="1"/>
          </p:cNvSpPr>
          <p:nvPr>
            <p:ph type="title"/>
          </p:nvPr>
        </p:nvSpPr>
        <p:spPr>
          <a:xfrm>
            <a:off x="1141413" y="318655"/>
            <a:ext cx="9905998" cy="1188027"/>
          </a:xfrm>
        </p:spPr>
        <p:txBody>
          <a:bodyPr/>
          <a:lstStyle/>
          <a:p>
            <a:pPr algn="ctr"/>
            <a:r>
              <a:rPr lang="en-US" dirty="0"/>
              <a:t>Function Orchestration Patterns</a:t>
            </a:r>
          </a:p>
        </p:txBody>
      </p:sp>
      <p:pic>
        <p:nvPicPr>
          <p:cNvPr id="7" name="Graphic 6">
            <a:extLst>
              <a:ext uri="{FF2B5EF4-FFF2-40B4-BE49-F238E27FC236}">
                <a16:creationId xmlns:a16="http://schemas.microsoft.com/office/drawing/2014/main" id="{A5D11121-360A-4576-A290-BE71E2A6E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785" y="2039290"/>
            <a:ext cx="662879" cy="662879"/>
          </a:xfrm>
          <a:prstGeom prst="rect">
            <a:avLst/>
          </a:prstGeom>
        </p:spPr>
      </p:pic>
      <p:pic>
        <p:nvPicPr>
          <p:cNvPr id="8" name="Graphic 7">
            <a:extLst>
              <a:ext uri="{FF2B5EF4-FFF2-40B4-BE49-F238E27FC236}">
                <a16:creationId xmlns:a16="http://schemas.microsoft.com/office/drawing/2014/main" id="{AF6BEAD2-7B36-40B3-87AA-69AB0AB8A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1600" y="2039289"/>
            <a:ext cx="662879" cy="662879"/>
          </a:xfrm>
          <a:prstGeom prst="rect">
            <a:avLst/>
          </a:prstGeom>
        </p:spPr>
      </p:pic>
      <p:pic>
        <p:nvPicPr>
          <p:cNvPr id="9" name="Graphic 8">
            <a:extLst>
              <a:ext uri="{FF2B5EF4-FFF2-40B4-BE49-F238E27FC236}">
                <a16:creationId xmlns:a16="http://schemas.microsoft.com/office/drawing/2014/main" id="{9F320C40-F7F6-477F-AAC0-D3017CD58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415" y="2039290"/>
            <a:ext cx="662879" cy="662879"/>
          </a:xfrm>
          <a:prstGeom prst="rect">
            <a:avLst/>
          </a:prstGeom>
        </p:spPr>
      </p:pic>
      <p:pic>
        <p:nvPicPr>
          <p:cNvPr id="10" name="Graphic 9">
            <a:extLst>
              <a:ext uri="{FF2B5EF4-FFF2-40B4-BE49-F238E27FC236}">
                <a16:creationId xmlns:a16="http://schemas.microsoft.com/office/drawing/2014/main" id="{4FAA21C5-9D78-498D-8B66-65B7B4D25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7230" y="2039289"/>
            <a:ext cx="662879" cy="662879"/>
          </a:xfrm>
          <a:prstGeom prst="rect">
            <a:avLst/>
          </a:prstGeom>
        </p:spPr>
      </p:pic>
      <p:sp>
        <p:nvSpPr>
          <p:cNvPr id="11" name="Arrow: Right 10">
            <a:extLst>
              <a:ext uri="{FF2B5EF4-FFF2-40B4-BE49-F238E27FC236}">
                <a16:creationId xmlns:a16="http://schemas.microsoft.com/office/drawing/2014/main" id="{D2EE75C5-917A-4B0D-9508-1F5FA33CCA7E}"/>
              </a:ext>
            </a:extLst>
          </p:cNvPr>
          <p:cNvSpPr/>
          <p:nvPr/>
        </p:nvSpPr>
        <p:spPr>
          <a:xfrm>
            <a:off x="1416973" y="2039289"/>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4DAC10B-B68D-4505-BA75-04051E41F0F4}"/>
              </a:ext>
            </a:extLst>
          </p:cNvPr>
          <p:cNvSpPr/>
          <p:nvPr/>
        </p:nvSpPr>
        <p:spPr>
          <a:xfrm>
            <a:off x="2694788" y="2039288"/>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6B47F51-7A79-4662-A646-81D5059D1793}"/>
              </a:ext>
            </a:extLst>
          </p:cNvPr>
          <p:cNvSpPr/>
          <p:nvPr/>
        </p:nvSpPr>
        <p:spPr>
          <a:xfrm>
            <a:off x="3972603" y="2039288"/>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7577DF45-B839-4F66-8B22-CF39F10A3B7F}"/>
              </a:ext>
            </a:extLst>
          </p:cNvPr>
          <p:cNvSpPr/>
          <p:nvPr/>
        </p:nvSpPr>
        <p:spPr>
          <a:xfrm flipH="1">
            <a:off x="3942294" y="2370728"/>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743BE5A-1C54-4F42-88AF-C9F1678D11AE}"/>
              </a:ext>
            </a:extLst>
          </p:cNvPr>
          <p:cNvSpPr/>
          <p:nvPr/>
        </p:nvSpPr>
        <p:spPr>
          <a:xfrm flipH="1">
            <a:off x="2664479" y="2370727"/>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B407A3A8-B118-4CFF-A0F6-843CAE2112A1}"/>
              </a:ext>
            </a:extLst>
          </p:cNvPr>
          <p:cNvSpPr/>
          <p:nvPr/>
        </p:nvSpPr>
        <p:spPr>
          <a:xfrm flipH="1">
            <a:off x="1386664" y="2370727"/>
            <a:ext cx="554318" cy="233329"/>
          </a:xfrm>
          <a:prstGeom prst="rightArrow">
            <a:avLst/>
          </a:prstGeom>
          <a:solidFill>
            <a:schemeClr val="accent2">
              <a:lumMod val="50000"/>
              <a:lumOff val="50000"/>
            </a:schemeClr>
          </a:solidFill>
          <a:ln>
            <a:solidFill>
              <a:schemeClr val="accent2">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8A688B2-BFD9-4131-84B4-C3D5B29AE442}"/>
              </a:ext>
            </a:extLst>
          </p:cNvPr>
          <p:cNvSpPr txBox="1"/>
          <p:nvPr/>
        </p:nvSpPr>
        <p:spPr>
          <a:xfrm>
            <a:off x="717800" y="1569372"/>
            <a:ext cx="2186817" cy="369332"/>
          </a:xfrm>
          <a:prstGeom prst="rect">
            <a:avLst/>
          </a:prstGeom>
          <a:noFill/>
        </p:spPr>
        <p:txBody>
          <a:bodyPr wrap="none" rtlCol="0">
            <a:spAutoFit/>
          </a:bodyPr>
          <a:lstStyle/>
          <a:p>
            <a:r>
              <a:rPr lang="en-US" dirty="0"/>
              <a:t>Function chaining</a:t>
            </a:r>
          </a:p>
        </p:txBody>
      </p:sp>
      <p:pic>
        <p:nvPicPr>
          <p:cNvPr id="18" name="Graphic 17">
            <a:extLst>
              <a:ext uri="{FF2B5EF4-FFF2-40B4-BE49-F238E27FC236}">
                <a16:creationId xmlns:a16="http://schemas.microsoft.com/office/drawing/2014/main" id="{F2FC2198-F781-4C91-952D-B32933842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9708" y="2727362"/>
            <a:ext cx="662879" cy="662879"/>
          </a:xfrm>
          <a:prstGeom prst="rect">
            <a:avLst/>
          </a:prstGeom>
        </p:spPr>
      </p:pic>
      <p:pic>
        <p:nvPicPr>
          <p:cNvPr id="19" name="Graphic 18">
            <a:extLst>
              <a:ext uri="{FF2B5EF4-FFF2-40B4-BE49-F238E27FC236}">
                <a16:creationId xmlns:a16="http://schemas.microsoft.com/office/drawing/2014/main" id="{433B0FBE-FAD5-41C5-B56A-A7FDA45FA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1623" y="2039289"/>
            <a:ext cx="662879" cy="662879"/>
          </a:xfrm>
          <a:prstGeom prst="rect">
            <a:avLst/>
          </a:prstGeom>
        </p:spPr>
      </p:pic>
      <p:pic>
        <p:nvPicPr>
          <p:cNvPr id="20" name="Graphic 19">
            <a:extLst>
              <a:ext uri="{FF2B5EF4-FFF2-40B4-BE49-F238E27FC236}">
                <a16:creationId xmlns:a16="http://schemas.microsoft.com/office/drawing/2014/main" id="{361D1461-B1F1-4C0A-BD1F-B6142D03D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1623" y="2727362"/>
            <a:ext cx="662879" cy="662879"/>
          </a:xfrm>
          <a:prstGeom prst="rect">
            <a:avLst/>
          </a:prstGeom>
        </p:spPr>
      </p:pic>
      <p:pic>
        <p:nvPicPr>
          <p:cNvPr id="21" name="Graphic 20">
            <a:extLst>
              <a:ext uri="{FF2B5EF4-FFF2-40B4-BE49-F238E27FC236}">
                <a16:creationId xmlns:a16="http://schemas.microsoft.com/office/drawing/2014/main" id="{A20461C3-9EAE-45B6-AD40-23BF161DF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31623" y="3402695"/>
            <a:ext cx="662879" cy="662879"/>
          </a:xfrm>
          <a:prstGeom prst="rect">
            <a:avLst/>
          </a:prstGeom>
        </p:spPr>
      </p:pic>
      <p:pic>
        <p:nvPicPr>
          <p:cNvPr id="23" name="Graphic 22">
            <a:extLst>
              <a:ext uri="{FF2B5EF4-FFF2-40B4-BE49-F238E27FC236}">
                <a16:creationId xmlns:a16="http://schemas.microsoft.com/office/drawing/2014/main" id="{F996D21B-48F8-42FA-8DAB-44E1FF882D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3538" y="2727362"/>
            <a:ext cx="662879" cy="662879"/>
          </a:xfrm>
          <a:prstGeom prst="rect">
            <a:avLst/>
          </a:prstGeom>
        </p:spPr>
      </p:pic>
      <p:cxnSp>
        <p:nvCxnSpPr>
          <p:cNvPr id="36" name="Connector: Elbow 35">
            <a:extLst>
              <a:ext uri="{FF2B5EF4-FFF2-40B4-BE49-F238E27FC236}">
                <a16:creationId xmlns:a16="http://schemas.microsoft.com/office/drawing/2014/main" id="{06F474D6-821C-4884-98E8-E878046A16F8}"/>
              </a:ext>
            </a:extLst>
          </p:cNvPr>
          <p:cNvCxnSpPr>
            <a:stCxn id="18" idx="3"/>
            <a:endCxn id="19" idx="1"/>
          </p:cNvCxnSpPr>
          <p:nvPr/>
        </p:nvCxnSpPr>
        <p:spPr>
          <a:xfrm flipV="1">
            <a:off x="8912587" y="2370729"/>
            <a:ext cx="719036" cy="688073"/>
          </a:xfrm>
          <a:prstGeom prst="bentConnector3">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38" name="Connector: Elbow 37">
            <a:extLst>
              <a:ext uri="{FF2B5EF4-FFF2-40B4-BE49-F238E27FC236}">
                <a16:creationId xmlns:a16="http://schemas.microsoft.com/office/drawing/2014/main" id="{1DB72961-F412-47BD-8E35-C57C6EA4F84E}"/>
              </a:ext>
            </a:extLst>
          </p:cNvPr>
          <p:cNvCxnSpPr>
            <a:stCxn id="18" idx="3"/>
            <a:endCxn id="21" idx="1"/>
          </p:cNvCxnSpPr>
          <p:nvPr/>
        </p:nvCxnSpPr>
        <p:spPr>
          <a:xfrm>
            <a:off x="8912587" y="3058802"/>
            <a:ext cx="719036" cy="675333"/>
          </a:xfrm>
          <a:prstGeom prst="bentConnector3">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97A0D59E-FC1A-423D-9525-05A4BA608491}"/>
              </a:ext>
            </a:extLst>
          </p:cNvPr>
          <p:cNvCxnSpPr>
            <a:stCxn id="18" idx="3"/>
            <a:endCxn id="20" idx="1"/>
          </p:cNvCxnSpPr>
          <p:nvPr/>
        </p:nvCxnSpPr>
        <p:spPr>
          <a:xfrm>
            <a:off x="8912587" y="3058802"/>
            <a:ext cx="719036" cy="0"/>
          </a:xfrm>
          <a:prstGeom prst="straightConnector1">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2" name="Straight Arrow Connector 41">
            <a:extLst>
              <a:ext uri="{FF2B5EF4-FFF2-40B4-BE49-F238E27FC236}">
                <a16:creationId xmlns:a16="http://schemas.microsoft.com/office/drawing/2014/main" id="{CFF76C1C-604B-4423-BA28-EDD03B9339AC}"/>
              </a:ext>
            </a:extLst>
          </p:cNvPr>
          <p:cNvCxnSpPr>
            <a:stCxn id="20" idx="3"/>
            <a:endCxn id="23" idx="1"/>
          </p:cNvCxnSpPr>
          <p:nvPr/>
        </p:nvCxnSpPr>
        <p:spPr>
          <a:xfrm>
            <a:off x="10294502" y="3058802"/>
            <a:ext cx="719036" cy="0"/>
          </a:xfrm>
          <a:prstGeom prst="straightConnector1">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4" name="Connector: Elbow 43">
            <a:extLst>
              <a:ext uri="{FF2B5EF4-FFF2-40B4-BE49-F238E27FC236}">
                <a16:creationId xmlns:a16="http://schemas.microsoft.com/office/drawing/2014/main" id="{FA9C9FE6-06FC-47AD-9049-27682BDAB64F}"/>
              </a:ext>
            </a:extLst>
          </p:cNvPr>
          <p:cNvCxnSpPr>
            <a:stCxn id="19" idx="3"/>
            <a:endCxn id="23" idx="1"/>
          </p:cNvCxnSpPr>
          <p:nvPr/>
        </p:nvCxnSpPr>
        <p:spPr>
          <a:xfrm>
            <a:off x="10294502" y="2370729"/>
            <a:ext cx="719036" cy="688073"/>
          </a:xfrm>
          <a:prstGeom prst="bentConnector3">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6" name="Connector: Elbow 45">
            <a:extLst>
              <a:ext uri="{FF2B5EF4-FFF2-40B4-BE49-F238E27FC236}">
                <a16:creationId xmlns:a16="http://schemas.microsoft.com/office/drawing/2014/main" id="{2EE8B8FC-64D5-4586-AD0F-71462C79845F}"/>
              </a:ext>
            </a:extLst>
          </p:cNvPr>
          <p:cNvCxnSpPr>
            <a:stCxn id="21" idx="3"/>
            <a:endCxn id="23" idx="1"/>
          </p:cNvCxnSpPr>
          <p:nvPr/>
        </p:nvCxnSpPr>
        <p:spPr>
          <a:xfrm flipV="1">
            <a:off x="10294502" y="3058802"/>
            <a:ext cx="719036" cy="675333"/>
          </a:xfrm>
          <a:prstGeom prst="bentConnector3">
            <a:avLst/>
          </a:prstGeom>
          <a:ln w="57150">
            <a:solidFill>
              <a:schemeClr val="accent2">
                <a:lumMod val="50000"/>
                <a:lumOff val="5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7" name="TextBox 46">
            <a:extLst>
              <a:ext uri="{FF2B5EF4-FFF2-40B4-BE49-F238E27FC236}">
                <a16:creationId xmlns:a16="http://schemas.microsoft.com/office/drawing/2014/main" id="{6DA8E765-C76E-47EB-A959-FE59B2522F37}"/>
              </a:ext>
            </a:extLst>
          </p:cNvPr>
          <p:cNvSpPr txBox="1"/>
          <p:nvPr/>
        </p:nvSpPr>
        <p:spPr>
          <a:xfrm>
            <a:off x="8869653" y="1555940"/>
            <a:ext cx="1906291" cy="369332"/>
          </a:xfrm>
          <a:prstGeom prst="rect">
            <a:avLst/>
          </a:prstGeom>
          <a:noFill/>
        </p:spPr>
        <p:txBody>
          <a:bodyPr wrap="none" rtlCol="0">
            <a:spAutoFit/>
          </a:bodyPr>
          <a:lstStyle/>
          <a:p>
            <a:r>
              <a:rPr lang="en-US" dirty="0"/>
              <a:t>Fan-out / fan-in</a:t>
            </a:r>
          </a:p>
        </p:txBody>
      </p:sp>
      <p:sp>
        <p:nvSpPr>
          <p:cNvPr id="48" name="TextBox 47">
            <a:extLst>
              <a:ext uri="{FF2B5EF4-FFF2-40B4-BE49-F238E27FC236}">
                <a16:creationId xmlns:a16="http://schemas.microsoft.com/office/drawing/2014/main" id="{866016A4-764A-45F2-9B97-1749E528A65A}"/>
              </a:ext>
            </a:extLst>
          </p:cNvPr>
          <p:cNvSpPr txBox="1"/>
          <p:nvPr/>
        </p:nvSpPr>
        <p:spPr>
          <a:xfrm>
            <a:off x="5299023" y="2731237"/>
            <a:ext cx="2287806" cy="369332"/>
          </a:xfrm>
          <a:prstGeom prst="rect">
            <a:avLst/>
          </a:prstGeom>
          <a:noFill/>
        </p:spPr>
        <p:txBody>
          <a:bodyPr wrap="none" rtlCol="0">
            <a:spAutoFit/>
          </a:bodyPr>
          <a:lstStyle/>
          <a:p>
            <a:r>
              <a:rPr lang="en-US" dirty="0"/>
              <a:t>Event aggregation</a:t>
            </a:r>
          </a:p>
        </p:txBody>
      </p:sp>
      <p:pic>
        <p:nvPicPr>
          <p:cNvPr id="49" name="Picture 48">
            <a:extLst>
              <a:ext uri="{FF2B5EF4-FFF2-40B4-BE49-F238E27FC236}">
                <a16:creationId xmlns:a16="http://schemas.microsoft.com/office/drawing/2014/main" id="{96EFD96E-DF5A-4BBA-B2E0-05F03FB41DF4}"/>
              </a:ext>
            </a:extLst>
          </p:cNvPr>
          <p:cNvPicPr>
            <a:picLocks noChangeAspect="1"/>
          </p:cNvPicPr>
          <p:nvPr/>
        </p:nvPicPr>
        <p:blipFill>
          <a:blip r:embed="rId5"/>
          <a:stretch>
            <a:fillRect/>
          </a:stretch>
        </p:blipFill>
        <p:spPr>
          <a:xfrm>
            <a:off x="4991223" y="3160787"/>
            <a:ext cx="523596" cy="523596"/>
          </a:xfrm>
          <a:prstGeom prst="rect">
            <a:avLst/>
          </a:prstGeom>
        </p:spPr>
      </p:pic>
      <p:pic>
        <p:nvPicPr>
          <p:cNvPr id="50" name="Picture 49">
            <a:extLst>
              <a:ext uri="{FF2B5EF4-FFF2-40B4-BE49-F238E27FC236}">
                <a16:creationId xmlns:a16="http://schemas.microsoft.com/office/drawing/2014/main" id="{1E4E0A1D-663A-4DB5-B8E4-042F6D558F76}"/>
              </a:ext>
            </a:extLst>
          </p:cNvPr>
          <p:cNvPicPr>
            <a:picLocks noChangeAspect="1"/>
          </p:cNvPicPr>
          <p:nvPr/>
        </p:nvPicPr>
        <p:blipFill>
          <a:blip r:embed="rId5"/>
          <a:stretch>
            <a:fillRect/>
          </a:stretch>
        </p:blipFill>
        <p:spPr>
          <a:xfrm>
            <a:off x="4991223" y="3684383"/>
            <a:ext cx="523596" cy="523596"/>
          </a:xfrm>
          <a:prstGeom prst="rect">
            <a:avLst/>
          </a:prstGeom>
        </p:spPr>
      </p:pic>
      <p:pic>
        <p:nvPicPr>
          <p:cNvPr id="51" name="Picture 50">
            <a:extLst>
              <a:ext uri="{FF2B5EF4-FFF2-40B4-BE49-F238E27FC236}">
                <a16:creationId xmlns:a16="http://schemas.microsoft.com/office/drawing/2014/main" id="{11FAF86D-D273-4C62-AE08-90353F6C9E3A}"/>
              </a:ext>
            </a:extLst>
          </p:cNvPr>
          <p:cNvPicPr>
            <a:picLocks noChangeAspect="1"/>
          </p:cNvPicPr>
          <p:nvPr/>
        </p:nvPicPr>
        <p:blipFill>
          <a:blip r:embed="rId5"/>
          <a:stretch>
            <a:fillRect/>
          </a:stretch>
        </p:blipFill>
        <p:spPr>
          <a:xfrm>
            <a:off x="4991223" y="4207979"/>
            <a:ext cx="523596" cy="523596"/>
          </a:xfrm>
          <a:prstGeom prst="rect">
            <a:avLst/>
          </a:prstGeom>
        </p:spPr>
      </p:pic>
      <p:pic>
        <p:nvPicPr>
          <p:cNvPr id="52" name="Graphic 51">
            <a:extLst>
              <a:ext uri="{FF2B5EF4-FFF2-40B4-BE49-F238E27FC236}">
                <a16:creationId xmlns:a16="http://schemas.microsoft.com/office/drawing/2014/main" id="{C7CEC843-6296-4292-9DBD-2E2DD0948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4987" y="3614741"/>
            <a:ext cx="662879" cy="662879"/>
          </a:xfrm>
          <a:prstGeom prst="rect">
            <a:avLst/>
          </a:prstGeom>
        </p:spPr>
      </p:pic>
      <p:cxnSp>
        <p:nvCxnSpPr>
          <p:cNvPr id="54" name="Connector: Elbow 53">
            <a:extLst>
              <a:ext uri="{FF2B5EF4-FFF2-40B4-BE49-F238E27FC236}">
                <a16:creationId xmlns:a16="http://schemas.microsoft.com/office/drawing/2014/main" id="{5AA08B34-08F0-4EB1-B7DC-60E8B57C3B35}"/>
              </a:ext>
            </a:extLst>
          </p:cNvPr>
          <p:cNvCxnSpPr>
            <a:stCxn id="49" idx="3"/>
            <a:endCxn id="52" idx="1"/>
          </p:cNvCxnSpPr>
          <p:nvPr/>
        </p:nvCxnSpPr>
        <p:spPr>
          <a:xfrm>
            <a:off x="5514819" y="3422585"/>
            <a:ext cx="810168" cy="523596"/>
          </a:xfrm>
          <a:prstGeom prst="bentConnector3">
            <a:avLst/>
          </a:prstGeom>
          <a:ln w="57150">
            <a:solidFill>
              <a:schemeClr val="accent2">
                <a:lumMod val="50000"/>
                <a:lumOff val="50000"/>
                <a:alpha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56" name="Straight Arrow Connector 55">
            <a:extLst>
              <a:ext uri="{FF2B5EF4-FFF2-40B4-BE49-F238E27FC236}">
                <a16:creationId xmlns:a16="http://schemas.microsoft.com/office/drawing/2014/main" id="{DFA86C2A-BCB4-414B-B551-6A8B6C538BE6}"/>
              </a:ext>
            </a:extLst>
          </p:cNvPr>
          <p:cNvCxnSpPr>
            <a:stCxn id="50" idx="3"/>
            <a:endCxn id="52" idx="1"/>
          </p:cNvCxnSpPr>
          <p:nvPr/>
        </p:nvCxnSpPr>
        <p:spPr>
          <a:xfrm>
            <a:off x="5514819" y="3946181"/>
            <a:ext cx="810168" cy="0"/>
          </a:xfrm>
          <a:prstGeom prst="straightConnector1">
            <a:avLst/>
          </a:prstGeom>
          <a:ln w="57150">
            <a:solidFill>
              <a:schemeClr val="accent2">
                <a:lumMod val="50000"/>
                <a:lumOff val="50000"/>
                <a:alpha val="5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58" name="Connector: Elbow 57">
            <a:extLst>
              <a:ext uri="{FF2B5EF4-FFF2-40B4-BE49-F238E27FC236}">
                <a16:creationId xmlns:a16="http://schemas.microsoft.com/office/drawing/2014/main" id="{ADDF76BF-08DF-4EB8-9F0F-64E9499BFF78}"/>
              </a:ext>
            </a:extLst>
          </p:cNvPr>
          <p:cNvCxnSpPr>
            <a:stCxn id="51" idx="3"/>
            <a:endCxn id="52" idx="1"/>
          </p:cNvCxnSpPr>
          <p:nvPr/>
        </p:nvCxnSpPr>
        <p:spPr>
          <a:xfrm flipV="1">
            <a:off x="5514819" y="3946181"/>
            <a:ext cx="810168" cy="523596"/>
          </a:xfrm>
          <a:prstGeom prst="bentConnector3">
            <a:avLst/>
          </a:prstGeom>
          <a:ln w="57150">
            <a:solidFill>
              <a:schemeClr val="accent2">
                <a:lumMod val="50000"/>
                <a:lumOff val="50000"/>
                <a:alpha val="50000"/>
              </a:schemeClr>
            </a:solidFill>
            <a:tailEnd type="triangle"/>
          </a:ln>
        </p:spPr>
        <p:style>
          <a:lnRef idx="3">
            <a:schemeClr val="accent4"/>
          </a:lnRef>
          <a:fillRef idx="0">
            <a:schemeClr val="accent4"/>
          </a:fillRef>
          <a:effectRef idx="2">
            <a:schemeClr val="accent4"/>
          </a:effectRef>
          <a:fontRef idx="minor">
            <a:schemeClr val="tx1"/>
          </a:fontRef>
        </p:style>
      </p:cxnSp>
      <p:pic>
        <p:nvPicPr>
          <p:cNvPr id="59" name="Graphic 58">
            <a:extLst>
              <a:ext uri="{FF2B5EF4-FFF2-40B4-BE49-F238E27FC236}">
                <a16:creationId xmlns:a16="http://schemas.microsoft.com/office/drawing/2014/main" id="{87702D8F-E5C3-4853-9D07-96AD73718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9924" y="3614740"/>
            <a:ext cx="662879" cy="662879"/>
          </a:xfrm>
          <a:prstGeom prst="rect">
            <a:avLst/>
          </a:prstGeom>
        </p:spPr>
      </p:pic>
      <p:cxnSp>
        <p:nvCxnSpPr>
          <p:cNvPr id="61" name="Straight Arrow Connector 60">
            <a:extLst>
              <a:ext uri="{FF2B5EF4-FFF2-40B4-BE49-F238E27FC236}">
                <a16:creationId xmlns:a16="http://schemas.microsoft.com/office/drawing/2014/main" id="{666512EE-AF16-4407-8B61-506E0948836F}"/>
              </a:ext>
            </a:extLst>
          </p:cNvPr>
          <p:cNvCxnSpPr>
            <a:stCxn id="52" idx="3"/>
            <a:endCxn id="59" idx="1"/>
          </p:cNvCxnSpPr>
          <p:nvPr/>
        </p:nvCxnSpPr>
        <p:spPr>
          <a:xfrm flipV="1">
            <a:off x="6987866" y="3946180"/>
            <a:ext cx="392058" cy="1"/>
          </a:xfrm>
          <a:prstGeom prst="straightConnector1">
            <a:avLst/>
          </a:prstGeom>
          <a:ln w="57150">
            <a:solidFill>
              <a:schemeClr val="accent2">
                <a:lumMod val="50000"/>
                <a:lumOff val="50000"/>
                <a:alpha val="50000"/>
              </a:schemeClr>
            </a:solidFill>
            <a:tailEnd type="triangle"/>
          </a:ln>
        </p:spPr>
        <p:style>
          <a:lnRef idx="3">
            <a:schemeClr val="accent4"/>
          </a:lnRef>
          <a:fillRef idx="0">
            <a:schemeClr val="accent4"/>
          </a:fillRef>
          <a:effectRef idx="2">
            <a:schemeClr val="accent4"/>
          </a:effectRef>
          <a:fontRef idx="minor">
            <a:schemeClr val="tx1"/>
          </a:fontRef>
        </p:style>
      </p:cxnSp>
      <p:pic>
        <p:nvPicPr>
          <p:cNvPr id="62" name="Content Placeholder 5">
            <a:extLst>
              <a:ext uri="{FF2B5EF4-FFF2-40B4-BE49-F238E27FC236}">
                <a16:creationId xmlns:a16="http://schemas.microsoft.com/office/drawing/2014/main" id="{373569E5-E4DE-49E8-82FE-458CB356266D}"/>
              </a:ext>
            </a:extLst>
          </p:cNvPr>
          <p:cNvPicPr>
            <a:picLocks noGrp="1" noChangeAspect="1"/>
          </p:cNvPicPr>
          <p:nvPr>
            <p:ph idx="1"/>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13105" y="3734445"/>
            <a:ext cx="1470663" cy="1470663"/>
          </a:xfrm>
        </p:spPr>
      </p:pic>
      <p:pic>
        <p:nvPicPr>
          <p:cNvPr id="64" name="Graphic 63">
            <a:extLst>
              <a:ext uri="{FF2B5EF4-FFF2-40B4-BE49-F238E27FC236}">
                <a16:creationId xmlns:a16="http://schemas.microsoft.com/office/drawing/2014/main" id="{AAFE97DD-6952-4302-8781-4DEEEF9DC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6996" y="4138336"/>
            <a:ext cx="662879" cy="662879"/>
          </a:xfrm>
          <a:prstGeom prst="rect">
            <a:avLst/>
          </a:prstGeom>
        </p:spPr>
      </p:pic>
      <p:pic>
        <p:nvPicPr>
          <p:cNvPr id="65" name="Graphic 64">
            <a:extLst>
              <a:ext uri="{FF2B5EF4-FFF2-40B4-BE49-F238E27FC236}">
                <a16:creationId xmlns:a16="http://schemas.microsoft.com/office/drawing/2014/main" id="{B351F7B8-6B09-4B70-BCD8-9C917D0E9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1619" y="4163082"/>
            <a:ext cx="662879" cy="662879"/>
          </a:xfrm>
          <a:prstGeom prst="rect">
            <a:avLst/>
          </a:prstGeom>
        </p:spPr>
      </p:pic>
      <p:sp>
        <p:nvSpPr>
          <p:cNvPr id="66" name="Arrow: Right 65">
            <a:extLst>
              <a:ext uri="{FF2B5EF4-FFF2-40B4-BE49-F238E27FC236}">
                <a16:creationId xmlns:a16="http://schemas.microsoft.com/office/drawing/2014/main" id="{BAB6C211-1019-45BC-B15E-F9AF37102DB5}"/>
              </a:ext>
            </a:extLst>
          </p:cNvPr>
          <p:cNvSpPr/>
          <p:nvPr/>
        </p:nvSpPr>
        <p:spPr>
          <a:xfrm>
            <a:off x="2178431" y="4163081"/>
            <a:ext cx="662879" cy="233329"/>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990E2952-0FA7-4B48-AD35-9212DCE277E4}"/>
              </a:ext>
            </a:extLst>
          </p:cNvPr>
          <p:cNvSpPr/>
          <p:nvPr/>
        </p:nvSpPr>
        <p:spPr>
          <a:xfrm flipH="1">
            <a:off x="2148123" y="4494521"/>
            <a:ext cx="662878" cy="233329"/>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F6445285-1C8F-4119-B490-7E7F7D010CA4}"/>
              </a:ext>
            </a:extLst>
          </p:cNvPr>
          <p:cNvSpPr txBox="1"/>
          <p:nvPr/>
        </p:nvSpPr>
        <p:spPr>
          <a:xfrm>
            <a:off x="698307" y="3281939"/>
            <a:ext cx="3236784" cy="369332"/>
          </a:xfrm>
          <a:prstGeom prst="rect">
            <a:avLst/>
          </a:prstGeom>
          <a:noFill/>
        </p:spPr>
        <p:txBody>
          <a:bodyPr wrap="none" rtlCol="0">
            <a:spAutoFit/>
          </a:bodyPr>
          <a:lstStyle/>
          <a:p>
            <a:r>
              <a:rPr lang="en-US" dirty="0"/>
              <a:t>Extended Status Monitoring</a:t>
            </a:r>
          </a:p>
        </p:txBody>
      </p:sp>
      <p:pic>
        <p:nvPicPr>
          <p:cNvPr id="43" name="Content Placeholder 7">
            <a:extLst>
              <a:ext uri="{FF2B5EF4-FFF2-40B4-BE49-F238E27FC236}">
                <a16:creationId xmlns:a16="http://schemas.microsoft.com/office/drawing/2014/main" id="{03CCF825-8DB9-4E10-A099-A2B986AE63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2888" y="5650474"/>
            <a:ext cx="1044033" cy="716100"/>
          </a:xfrm>
          <a:prstGeom prst="rect">
            <a:avLst/>
          </a:prstGeom>
        </p:spPr>
      </p:pic>
      <p:pic>
        <p:nvPicPr>
          <p:cNvPr id="53" name="Content Placeholder 5">
            <a:extLst>
              <a:ext uri="{FF2B5EF4-FFF2-40B4-BE49-F238E27FC236}">
                <a16:creationId xmlns:a16="http://schemas.microsoft.com/office/drawing/2014/main" id="{B5DEA681-013B-4BF8-AED1-F6432A70A4D2}"/>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61891" y="5606921"/>
            <a:ext cx="803206" cy="803206"/>
          </a:xfrm>
          <a:prstGeom prst="rect">
            <a:avLst/>
          </a:prstGeom>
        </p:spPr>
      </p:pic>
      <p:pic>
        <p:nvPicPr>
          <p:cNvPr id="55" name="Graphic 54">
            <a:extLst>
              <a:ext uri="{FF2B5EF4-FFF2-40B4-BE49-F238E27FC236}">
                <a16:creationId xmlns:a16="http://schemas.microsoft.com/office/drawing/2014/main" id="{3CCC0444-B9FE-4CAB-A8D5-862D585A56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0257" y="5677084"/>
            <a:ext cx="662879" cy="662879"/>
          </a:xfrm>
          <a:prstGeom prst="rect">
            <a:avLst/>
          </a:prstGeom>
        </p:spPr>
      </p:pic>
      <p:sp>
        <p:nvSpPr>
          <p:cNvPr id="4" name="TextBox 3">
            <a:extLst>
              <a:ext uri="{FF2B5EF4-FFF2-40B4-BE49-F238E27FC236}">
                <a16:creationId xmlns:a16="http://schemas.microsoft.com/office/drawing/2014/main" id="{352BD5F1-F3FD-4AA1-91D4-1701C2A503C2}"/>
              </a:ext>
            </a:extLst>
          </p:cNvPr>
          <p:cNvSpPr txBox="1"/>
          <p:nvPr/>
        </p:nvSpPr>
        <p:spPr>
          <a:xfrm>
            <a:off x="4557230" y="5823857"/>
            <a:ext cx="639919" cy="369332"/>
          </a:xfrm>
          <a:prstGeom prst="rect">
            <a:avLst/>
          </a:prstGeom>
          <a:noFill/>
        </p:spPr>
        <p:txBody>
          <a:bodyPr wrap="none" rtlCol="0">
            <a:spAutoFit/>
          </a:bodyPr>
          <a:lstStyle/>
          <a:p>
            <a:r>
              <a:rPr lang="en-US" dirty="0">
                <a:solidFill>
                  <a:schemeClr val="accent4"/>
                </a:solidFill>
              </a:rPr>
              <a:t>http</a:t>
            </a:r>
          </a:p>
        </p:txBody>
      </p:sp>
      <p:sp>
        <p:nvSpPr>
          <p:cNvPr id="5" name="TextBox 4">
            <a:extLst>
              <a:ext uri="{FF2B5EF4-FFF2-40B4-BE49-F238E27FC236}">
                <a16:creationId xmlns:a16="http://schemas.microsoft.com/office/drawing/2014/main" id="{5DF8ED20-B83D-402E-B476-0B9FE2F7DD51}"/>
              </a:ext>
            </a:extLst>
          </p:cNvPr>
          <p:cNvSpPr txBox="1"/>
          <p:nvPr/>
        </p:nvSpPr>
        <p:spPr>
          <a:xfrm>
            <a:off x="4557230" y="5163913"/>
            <a:ext cx="1927131" cy="369332"/>
          </a:xfrm>
          <a:prstGeom prst="rect">
            <a:avLst/>
          </a:prstGeom>
          <a:noFill/>
        </p:spPr>
        <p:txBody>
          <a:bodyPr wrap="none" rtlCol="0">
            <a:spAutoFit/>
          </a:bodyPr>
          <a:lstStyle/>
          <a:p>
            <a:r>
              <a:rPr lang="en-US" dirty="0"/>
              <a:t>Async HTTP APIs</a:t>
            </a:r>
          </a:p>
        </p:txBody>
      </p:sp>
      <p:pic>
        <p:nvPicPr>
          <p:cNvPr id="57" name="Graphic 56">
            <a:extLst>
              <a:ext uri="{FF2B5EF4-FFF2-40B4-BE49-F238E27FC236}">
                <a16:creationId xmlns:a16="http://schemas.microsoft.com/office/drawing/2014/main" id="{96E4EABF-2B25-46B7-BD20-61AAB6A587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3491" y="5703695"/>
            <a:ext cx="662879" cy="662879"/>
          </a:xfrm>
          <a:prstGeom prst="rect">
            <a:avLst/>
          </a:prstGeom>
        </p:spPr>
      </p:pic>
      <p:pic>
        <p:nvPicPr>
          <p:cNvPr id="63" name="Content Placeholder 7">
            <a:extLst>
              <a:ext uri="{FF2B5EF4-FFF2-40B4-BE49-F238E27FC236}">
                <a16:creationId xmlns:a16="http://schemas.microsoft.com/office/drawing/2014/main" id="{C3B75F5F-680B-4BD0-875C-84EDD80B9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9013" y="5220780"/>
            <a:ext cx="1044035" cy="716101"/>
          </a:xfrm>
          <a:prstGeom prst="rect">
            <a:avLst/>
          </a:prstGeom>
        </p:spPr>
      </p:pic>
      <p:pic>
        <p:nvPicPr>
          <p:cNvPr id="69" name="Picture 68">
            <a:extLst>
              <a:ext uri="{FF2B5EF4-FFF2-40B4-BE49-F238E27FC236}">
                <a16:creationId xmlns:a16="http://schemas.microsoft.com/office/drawing/2014/main" id="{751AA26A-08AF-469D-82E7-82ECE89943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9734" y="5622199"/>
            <a:ext cx="651928" cy="651928"/>
          </a:xfrm>
          <a:prstGeom prst="rect">
            <a:avLst/>
          </a:prstGeom>
        </p:spPr>
      </p:pic>
      <p:sp>
        <p:nvSpPr>
          <p:cNvPr id="70" name="Arrow: Right 69">
            <a:extLst>
              <a:ext uri="{FF2B5EF4-FFF2-40B4-BE49-F238E27FC236}">
                <a16:creationId xmlns:a16="http://schemas.microsoft.com/office/drawing/2014/main" id="{8C315060-615D-4B3A-A6D4-DAF35581D857}"/>
              </a:ext>
            </a:extLst>
          </p:cNvPr>
          <p:cNvSpPr/>
          <p:nvPr/>
        </p:nvSpPr>
        <p:spPr>
          <a:xfrm>
            <a:off x="6126309" y="5745084"/>
            <a:ext cx="554318" cy="233329"/>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74DF7AD0-4A62-4C4F-A5C9-358A889A82FF}"/>
              </a:ext>
            </a:extLst>
          </p:cNvPr>
          <p:cNvSpPr/>
          <p:nvPr/>
        </p:nvSpPr>
        <p:spPr>
          <a:xfrm flipH="1">
            <a:off x="6096000" y="6076524"/>
            <a:ext cx="554318" cy="233329"/>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B13C0F4B-4284-4E9C-999D-47C2C3543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4846" y="5492417"/>
            <a:ext cx="662879" cy="662879"/>
          </a:xfrm>
          <a:prstGeom prst="rect">
            <a:avLst/>
          </a:prstGeom>
        </p:spPr>
      </p:pic>
      <p:pic>
        <p:nvPicPr>
          <p:cNvPr id="73" name="Graphic 72">
            <a:extLst>
              <a:ext uri="{FF2B5EF4-FFF2-40B4-BE49-F238E27FC236}">
                <a16:creationId xmlns:a16="http://schemas.microsoft.com/office/drawing/2014/main" id="{89DEAF91-B678-41F3-9D5C-BDCED98C51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3537" y="4955684"/>
            <a:ext cx="662879" cy="662879"/>
          </a:xfrm>
          <a:prstGeom prst="rect">
            <a:avLst/>
          </a:prstGeom>
        </p:spPr>
      </p:pic>
      <p:pic>
        <p:nvPicPr>
          <p:cNvPr id="74" name="Graphic 73">
            <a:extLst>
              <a:ext uri="{FF2B5EF4-FFF2-40B4-BE49-F238E27FC236}">
                <a16:creationId xmlns:a16="http://schemas.microsoft.com/office/drawing/2014/main" id="{731D00EA-D1DD-4BA7-874E-F5C3D77F6B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3058" y="5922878"/>
            <a:ext cx="662879" cy="662879"/>
          </a:xfrm>
          <a:prstGeom prst="rect">
            <a:avLst/>
          </a:prstGeom>
        </p:spPr>
      </p:pic>
      <p:sp>
        <p:nvSpPr>
          <p:cNvPr id="75" name="Arrow: Right 74">
            <a:extLst>
              <a:ext uri="{FF2B5EF4-FFF2-40B4-BE49-F238E27FC236}">
                <a16:creationId xmlns:a16="http://schemas.microsoft.com/office/drawing/2014/main" id="{8F920F02-2D6B-412C-A7D4-22E889E353C4}"/>
              </a:ext>
            </a:extLst>
          </p:cNvPr>
          <p:cNvSpPr/>
          <p:nvPr/>
        </p:nvSpPr>
        <p:spPr>
          <a:xfrm>
            <a:off x="9038406" y="5703695"/>
            <a:ext cx="521517" cy="232798"/>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6" name="Arrow: Right 75">
            <a:extLst>
              <a:ext uri="{FF2B5EF4-FFF2-40B4-BE49-F238E27FC236}">
                <a16:creationId xmlns:a16="http://schemas.microsoft.com/office/drawing/2014/main" id="{434AE941-EC08-4F41-B95D-E5D533573B1B}"/>
              </a:ext>
            </a:extLst>
          </p:cNvPr>
          <p:cNvSpPr/>
          <p:nvPr/>
        </p:nvSpPr>
        <p:spPr>
          <a:xfrm rot="19444890">
            <a:off x="10472840" y="5411581"/>
            <a:ext cx="521517" cy="232798"/>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84DA27E-645A-49CF-9688-47F8A94619AF}"/>
              </a:ext>
            </a:extLst>
          </p:cNvPr>
          <p:cNvSpPr/>
          <p:nvPr/>
        </p:nvSpPr>
        <p:spPr>
          <a:xfrm rot="1723905">
            <a:off x="10509171" y="5897539"/>
            <a:ext cx="521517" cy="232798"/>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2A73152-36DC-494E-A067-D10330AE856F}"/>
              </a:ext>
            </a:extLst>
          </p:cNvPr>
          <p:cNvSpPr txBox="1"/>
          <p:nvPr/>
        </p:nvSpPr>
        <p:spPr>
          <a:xfrm>
            <a:off x="8190121" y="4603339"/>
            <a:ext cx="3361818" cy="369332"/>
          </a:xfrm>
          <a:prstGeom prst="rect">
            <a:avLst/>
          </a:prstGeom>
          <a:noFill/>
        </p:spPr>
        <p:txBody>
          <a:bodyPr wrap="none" rtlCol="0">
            <a:spAutoFit/>
          </a:bodyPr>
          <a:lstStyle/>
          <a:p>
            <a:r>
              <a:rPr lang="en-US" dirty="0"/>
              <a:t>Human interaction / timeout</a:t>
            </a:r>
          </a:p>
        </p:txBody>
      </p:sp>
      <p:sp>
        <p:nvSpPr>
          <p:cNvPr id="78" name="Arrow: Right 77">
            <a:extLst>
              <a:ext uri="{FF2B5EF4-FFF2-40B4-BE49-F238E27FC236}">
                <a16:creationId xmlns:a16="http://schemas.microsoft.com/office/drawing/2014/main" id="{9AACB018-51CB-44A4-9226-3CF21F699A2C}"/>
              </a:ext>
            </a:extLst>
          </p:cNvPr>
          <p:cNvSpPr/>
          <p:nvPr/>
        </p:nvSpPr>
        <p:spPr>
          <a:xfrm>
            <a:off x="4400677" y="5892124"/>
            <a:ext cx="948899" cy="254004"/>
          </a:xfrm>
          <a:prstGeom prst="rightArrow">
            <a:avLst/>
          </a:prstGeom>
          <a:solidFill>
            <a:schemeClr val="accent2">
              <a:lumMod val="50000"/>
              <a:lumOff val="50000"/>
            </a:schemeClr>
          </a:solidFill>
          <a:ln>
            <a:solidFill>
              <a:schemeClr val="accent2">
                <a:lumMod val="50000"/>
                <a:lumOff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96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10" presetClass="entr" presetSubtype="0" fill="hold"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500"/>
                                        <p:tgtEl>
                                          <p:spTgt spid="54"/>
                                        </p:tgtEl>
                                      </p:cBhvr>
                                    </p:animEffect>
                                  </p:childTnLst>
                                </p:cTn>
                              </p:par>
                              <p:par>
                                <p:cTn id="101" presetID="10" presetClass="entr" presetSubtype="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0"/>
                                        </p:tgtEl>
                                        <p:attrNameLst>
                                          <p:attrName>style.visibility</p:attrName>
                                        </p:attrNameLst>
                                      </p:cBhvr>
                                      <p:to>
                                        <p:strVal val="visible"/>
                                      </p:to>
                                    </p:set>
                                    <p:animEffect transition="in" filter="fade">
                                      <p:cBhvr>
                                        <p:cTn id="108" dur="500"/>
                                        <p:tgtEl>
                                          <p:spTgt spid="50"/>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fade">
                                      <p:cBhvr>
                                        <p:cTn id="116" dur="500"/>
                                        <p:tgtEl>
                                          <p:spTgt spid="58"/>
                                        </p:tgtEl>
                                      </p:cBhvr>
                                    </p:animEffect>
                                  </p:childTnLst>
                                </p:cTn>
                              </p:par>
                              <p:par>
                                <p:cTn id="117" presetID="10"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fade">
                                      <p:cBhvr>
                                        <p:cTn id="124" dur="500"/>
                                        <p:tgtEl>
                                          <p:spTgt spid="61"/>
                                        </p:tgtEl>
                                      </p:cBhvr>
                                    </p:animEffect>
                                  </p:childTnLst>
                                </p:cTn>
                              </p:par>
                              <p:par>
                                <p:cTn id="125" presetID="10"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500"/>
                                        <p:tgtEl>
                                          <p:spTgt spid="5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8"/>
                                        </p:tgtEl>
                                        <p:attrNameLst>
                                          <p:attrName>style.visibility</p:attrName>
                                        </p:attrNameLst>
                                      </p:cBhvr>
                                      <p:to>
                                        <p:strVal val="visible"/>
                                      </p:to>
                                    </p:set>
                                    <p:animEffect transition="in" filter="fade">
                                      <p:cBhvr>
                                        <p:cTn id="132" dur="500"/>
                                        <p:tgtEl>
                                          <p:spTgt spid="68"/>
                                        </p:tgtEl>
                                      </p:cBhvr>
                                    </p:animEffect>
                                  </p:childTnLst>
                                </p:cTn>
                              </p:par>
                              <p:par>
                                <p:cTn id="133" presetID="10" presetClass="entr" presetSubtype="0" fill="hold" nodeType="with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fade">
                                      <p:cBhvr>
                                        <p:cTn id="135" dur="500"/>
                                        <p:tgtEl>
                                          <p:spTgt spid="62"/>
                                        </p:tgtEl>
                                      </p:cBhvr>
                                    </p:animEffect>
                                  </p:childTnLst>
                                </p:cTn>
                              </p:par>
                              <p:par>
                                <p:cTn id="136" presetID="10" presetClass="entr" presetSubtype="0" fill="hold" nodeType="withEffect">
                                  <p:stCondLst>
                                    <p:cond delay="0"/>
                                  </p:stCondLst>
                                  <p:childTnLst>
                                    <p:set>
                                      <p:cBhvr>
                                        <p:cTn id="137" dur="1" fill="hold">
                                          <p:stCondLst>
                                            <p:cond delay="0"/>
                                          </p:stCondLst>
                                        </p:cTn>
                                        <p:tgtEl>
                                          <p:spTgt spid="64"/>
                                        </p:tgtEl>
                                        <p:attrNameLst>
                                          <p:attrName>style.visibility</p:attrName>
                                        </p:attrNameLst>
                                      </p:cBhvr>
                                      <p:to>
                                        <p:strVal val="visible"/>
                                      </p:to>
                                    </p:set>
                                    <p:animEffect transition="in" filter="fade">
                                      <p:cBhvr>
                                        <p:cTn id="138" dur="500"/>
                                        <p:tgtEl>
                                          <p:spTgt spid="6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6"/>
                                        </p:tgtEl>
                                        <p:attrNameLst>
                                          <p:attrName>style.visibility</p:attrName>
                                        </p:attrNameLst>
                                      </p:cBhvr>
                                      <p:to>
                                        <p:strVal val="visible"/>
                                      </p:to>
                                    </p:set>
                                    <p:animEffect transition="in" filter="fade">
                                      <p:cBhvr>
                                        <p:cTn id="143" dur="500"/>
                                        <p:tgtEl>
                                          <p:spTgt spid="66"/>
                                        </p:tgtEl>
                                      </p:cBhvr>
                                    </p:animEffect>
                                  </p:childTnLst>
                                </p:cTn>
                              </p:par>
                              <p:par>
                                <p:cTn id="144" presetID="10" presetClass="entr" presetSubtype="0" fill="hold" nodeType="withEffect">
                                  <p:stCondLst>
                                    <p:cond delay="0"/>
                                  </p:stCondLst>
                                  <p:childTnLst>
                                    <p:set>
                                      <p:cBhvr>
                                        <p:cTn id="145" dur="1" fill="hold">
                                          <p:stCondLst>
                                            <p:cond delay="0"/>
                                          </p:stCondLst>
                                        </p:cTn>
                                        <p:tgtEl>
                                          <p:spTgt spid="65"/>
                                        </p:tgtEl>
                                        <p:attrNameLst>
                                          <p:attrName>style.visibility</p:attrName>
                                        </p:attrNameLst>
                                      </p:cBhvr>
                                      <p:to>
                                        <p:strVal val="visible"/>
                                      </p:to>
                                    </p:set>
                                    <p:animEffect transition="in" filter="fade">
                                      <p:cBhvr>
                                        <p:cTn id="146" dur="500"/>
                                        <p:tgtEl>
                                          <p:spTgt spid="65"/>
                                        </p:tgtEl>
                                      </p:cBhvr>
                                    </p:animEffect>
                                  </p:childTnLst>
                                </p:cTn>
                              </p:par>
                            </p:childTnLst>
                          </p:cTn>
                        </p:par>
                        <p:par>
                          <p:cTn id="147" fill="hold">
                            <p:stCondLst>
                              <p:cond delay="500"/>
                            </p:stCondLst>
                            <p:childTnLst>
                              <p:par>
                                <p:cTn id="148" presetID="10" presetClass="entr" presetSubtype="0" fill="hold" grpId="0" nodeType="afterEffect">
                                  <p:stCondLst>
                                    <p:cond delay="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500"/>
                                        <p:tgtEl>
                                          <p:spTgt spid="6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66"/>
                                        </p:tgtEl>
                                      </p:cBhvr>
                                    </p:animEffect>
                                    <p:set>
                                      <p:cBhvr>
                                        <p:cTn id="155" dur="1" fill="hold">
                                          <p:stCondLst>
                                            <p:cond delay="499"/>
                                          </p:stCondLst>
                                        </p:cTn>
                                        <p:tgtEl>
                                          <p:spTgt spid="66"/>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65"/>
                                        </p:tgtEl>
                                      </p:cBhvr>
                                    </p:animEffect>
                                    <p:set>
                                      <p:cBhvr>
                                        <p:cTn id="158" dur="1" fill="hold">
                                          <p:stCondLst>
                                            <p:cond delay="499"/>
                                          </p:stCondLst>
                                        </p:cTn>
                                        <p:tgtEl>
                                          <p:spTgt spid="65"/>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67"/>
                                        </p:tgtEl>
                                      </p:cBhvr>
                                    </p:animEffect>
                                    <p:set>
                                      <p:cBhvr>
                                        <p:cTn id="161" dur="1" fill="hold">
                                          <p:stCondLst>
                                            <p:cond delay="499"/>
                                          </p:stCondLst>
                                        </p:cTn>
                                        <p:tgtEl>
                                          <p:spTgt spid="67"/>
                                        </p:tgtEl>
                                        <p:attrNameLst>
                                          <p:attrName>style.visibility</p:attrName>
                                        </p:attrNameLst>
                                      </p:cBhvr>
                                      <p:to>
                                        <p:strVal val="hidden"/>
                                      </p:to>
                                    </p:set>
                                  </p:childTnLst>
                                </p:cTn>
                              </p:par>
                            </p:childTnLst>
                          </p:cTn>
                        </p:par>
                        <p:par>
                          <p:cTn id="162" fill="hold">
                            <p:stCondLst>
                              <p:cond delay="500"/>
                            </p:stCondLst>
                            <p:childTnLst>
                              <p:par>
                                <p:cTn id="163" presetID="8" presetClass="emph" presetSubtype="0" fill="hold" nodeType="afterEffect">
                                  <p:stCondLst>
                                    <p:cond delay="0"/>
                                  </p:stCondLst>
                                  <p:childTnLst>
                                    <p:animRot by="21600000">
                                      <p:cBhvr>
                                        <p:cTn id="164" dur="2000" fill="hold"/>
                                        <p:tgtEl>
                                          <p:spTgt spid="62"/>
                                        </p:tgtEl>
                                        <p:attrNameLst>
                                          <p:attrName>r</p:attrName>
                                        </p:attrNameLst>
                                      </p:cBhvr>
                                    </p:animRot>
                                  </p:childTnLst>
                                </p:cTn>
                              </p:par>
                            </p:childTnLst>
                          </p:cTn>
                        </p:par>
                        <p:par>
                          <p:cTn id="165" fill="hold">
                            <p:stCondLst>
                              <p:cond delay="2500"/>
                            </p:stCondLst>
                            <p:childTnLst>
                              <p:par>
                                <p:cTn id="166" presetID="10" presetClass="entr" presetSubtype="0" fill="hold" grpId="2" nodeType="afterEffect">
                                  <p:stCondLst>
                                    <p:cond delay="0"/>
                                  </p:stCondLst>
                                  <p:childTnLst>
                                    <p:set>
                                      <p:cBhvr>
                                        <p:cTn id="167" dur="1" fill="hold">
                                          <p:stCondLst>
                                            <p:cond delay="0"/>
                                          </p:stCondLst>
                                        </p:cTn>
                                        <p:tgtEl>
                                          <p:spTgt spid="66"/>
                                        </p:tgtEl>
                                        <p:attrNameLst>
                                          <p:attrName>style.visibility</p:attrName>
                                        </p:attrNameLst>
                                      </p:cBhvr>
                                      <p:to>
                                        <p:strVal val="visible"/>
                                      </p:to>
                                    </p:set>
                                    <p:animEffect transition="in" filter="fade">
                                      <p:cBhvr>
                                        <p:cTn id="168" dur="500"/>
                                        <p:tgtEl>
                                          <p:spTgt spid="66"/>
                                        </p:tgtEl>
                                      </p:cBhvr>
                                    </p:animEffect>
                                  </p:childTnLst>
                                </p:cTn>
                              </p:par>
                            </p:childTnLst>
                          </p:cTn>
                        </p:par>
                        <p:par>
                          <p:cTn id="169" fill="hold">
                            <p:stCondLst>
                              <p:cond delay="3000"/>
                            </p:stCondLst>
                            <p:childTnLst>
                              <p:par>
                                <p:cTn id="170" presetID="10" presetClass="entr" presetSubtype="0" fill="hold" nodeType="afterEffect">
                                  <p:stCondLst>
                                    <p:cond delay="0"/>
                                  </p:stCondLst>
                                  <p:childTnLst>
                                    <p:set>
                                      <p:cBhvr>
                                        <p:cTn id="171" dur="1" fill="hold">
                                          <p:stCondLst>
                                            <p:cond delay="0"/>
                                          </p:stCondLst>
                                        </p:cTn>
                                        <p:tgtEl>
                                          <p:spTgt spid="65"/>
                                        </p:tgtEl>
                                        <p:attrNameLst>
                                          <p:attrName>style.visibility</p:attrName>
                                        </p:attrNameLst>
                                      </p:cBhvr>
                                      <p:to>
                                        <p:strVal val="visible"/>
                                      </p:to>
                                    </p:set>
                                    <p:animEffect transition="in" filter="fade">
                                      <p:cBhvr>
                                        <p:cTn id="172" dur="500"/>
                                        <p:tgtEl>
                                          <p:spTgt spid="65"/>
                                        </p:tgtEl>
                                      </p:cBhvr>
                                    </p:animEffect>
                                  </p:childTnLst>
                                </p:cTn>
                              </p:par>
                            </p:childTnLst>
                          </p:cTn>
                        </p:par>
                        <p:par>
                          <p:cTn id="173" fill="hold">
                            <p:stCondLst>
                              <p:cond delay="3500"/>
                            </p:stCondLst>
                            <p:childTnLst>
                              <p:par>
                                <p:cTn id="174" presetID="10" presetClass="entr" presetSubtype="0" fill="hold" grpId="2" nodeType="after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fade">
                                      <p:cBhvr>
                                        <p:cTn id="176" dur="500"/>
                                        <p:tgtEl>
                                          <p:spTgt spid="67"/>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43"/>
                                        </p:tgtEl>
                                        <p:attrNameLst>
                                          <p:attrName>style.visibility</p:attrName>
                                        </p:attrNameLst>
                                      </p:cBhvr>
                                      <p:to>
                                        <p:strVal val="visible"/>
                                      </p:to>
                                    </p:set>
                                    <p:animEffect transition="in" filter="fade">
                                      <p:cBhvr>
                                        <p:cTn id="181" dur="500"/>
                                        <p:tgtEl>
                                          <p:spTgt spid="4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
                                        </p:tgtEl>
                                        <p:attrNameLst>
                                          <p:attrName>style.visibility</p:attrName>
                                        </p:attrNameLst>
                                      </p:cBhvr>
                                      <p:to>
                                        <p:strVal val="visible"/>
                                      </p:to>
                                    </p:set>
                                    <p:animEffect transition="in" filter="fade">
                                      <p:cBhvr>
                                        <p:cTn id="184" dur="500"/>
                                        <p:tgtEl>
                                          <p:spTgt spid="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8"/>
                                        </p:tgtEl>
                                        <p:attrNameLst>
                                          <p:attrName>style.visibility</p:attrName>
                                        </p:attrNameLst>
                                      </p:cBhvr>
                                      <p:to>
                                        <p:strVal val="visible"/>
                                      </p:to>
                                    </p:set>
                                    <p:animEffect transition="in" filter="fade">
                                      <p:cBhvr>
                                        <p:cTn id="187" dur="500"/>
                                        <p:tgtEl>
                                          <p:spTgt spid="78"/>
                                        </p:tgtEl>
                                      </p:cBhvr>
                                    </p:animEffect>
                                  </p:childTnLst>
                                </p:cTn>
                              </p:par>
                              <p:par>
                                <p:cTn id="188" presetID="10" presetClass="entr" presetSubtype="0" fill="hold" nodeType="withEffect">
                                  <p:stCondLst>
                                    <p:cond delay="0"/>
                                  </p:stCondLst>
                                  <p:childTnLst>
                                    <p:set>
                                      <p:cBhvr>
                                        <p:cTn id="189" dur="1" fill="hold">
                                          <p:stCondLst>
                                            <p:cond delay="0"/>
                                          </p:stCondLst>
                                        </p:cTn>
                                        <p:tgtEl>
                                          <p:spTgt spid="55"/>
                                        </p:tgtEl>
                                        <p:attrNameLst>
                                          <p:attrName>style.visibility</p:attrName>
                                        </p:attrNameLst>
                                      </p:cBhvr>
                                      <p:to>
                                        <p:strVal val="visible"/>
                                      </p:to>
                                    </p:set>
                                    <p:animEffect transition="in" filter="fade">
                                      <p:cBhvr>
                                        <p:cTn id="190" dur="500"/>
                                        <p:tgtEl>
                                          <p:spTgt spid="55"/>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xit" presetSubtype="0" fill="hold" grpId="1" nodeType="clickEffect">
                                  <p:stCondLst>
                                    <p:cond delay="0"/>
                                  </p:stCondLst>
                                  <p:childTnLst>
                                    <p:animEffect transition="out" filter="fade">
                                      <p:cBhvr>
                                        <p:cTn id="194" dur="500"/>
                                        <p:tgtEl>
                                          <p:spTgt spid="78"/>
                                        </p:tgtEl>
                                      </p:cBhvr>
                                    </p:animEffect>
                                    <p:set>
                                      <p:cBhvr>
                                        <p:cTn id="195" dur="1" fill="hold">
                                          <p:stCondLst>
                                            <p:cond delay="499"/>
                                          </p:stCondLst>
                                        </p:cTn>
                                        <p:tgtEl>
                                          <p:spTgt spid="78"/>
                                        </p:tgtEl>
                                        <p:attrNameLst>
                                          <p:attrName>style.visibility</p:attrName>
                                        </p:attrNameLst>
                                      </p:cBhvr>
                                      <p:to>
                                        <p:strVal val="hidden"/>
                                      </p:to>
                                    </p:set>
                                  </p:childTnLst>
                                </p:cTn>
                              </p:par>
                            </p:childTnLst>
                          </p:cTn>
                        </p:par>
                        <p:par>
                          <p:cTn id="196" fill="hold">
                            <p:stCondLst>
                              <p:cond delay="500"/>
                            </p:stCondLst>
                            <p:childTnLst>
                              <p:par>
                                <p:cTn id="197" presetID="10" presetClass="entr" presetSubtype="0" fill="hold" nodeType="after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childTnLst>
                                </p:cTn>
                              </p:par>
                            </p:childTnLst>
                          </p:cTn>
                        </p:par>
                        <p:par>
                          <p:cTn id="200" fill="hold">
                            <p:stCondLst>
                              <p:cond delay="1000"/>
                            </p:stCondLst>
                            <p:childTnLst>
                              <p:par>
                                <p:cTn id="201" presetID="8" presetClass="emph" presetSubtype="0" fill="hold" nodeType="afterEffect">
                                  <p:stCondLst>
                                    <p:cond delay="0"/>
                                  </p:stCondLst>
                                  <p:childTnLst>
                                    <p:animRot by="21600000">
                                      <p:cBhvr>
                                        <p:cTn id="202" dur="2000" fill="hold"/>
                                        <p:tgtEl>
                                          <p:spTgt spid="53"/>
                                        </p:tgtEl>
                                        <p:attrNameLst>
                                          <p:attrName>r</p:attrName>
                                        </p:attrNameLst>
                                      </p:cBhvr>
                                    </p:animRot>
                                  </p:childTnLst>
                                </p:cTn>
                              </p:par>
                              <p:par>
                                <p:cTn id="203" presetID="10" presetClass="entr" presetSubtype="0" fill="hold" grpId="0" nodeType="withEffect">
                                  <p:stCondLst>
                                    <p:cond delay="0"/>
                                  </p:stCondLst>
                                  <p:childTnLst>
                                    <p:set>
                                      <p:cBhvr>
                                        <p:cTn id="204" dur="1" fill="hold">
                                          <p:stCondLst>
                                            <p:cond delay="0"/>
                                          </p:stCondLst>
                                        </p:cTn>
                                        <p:tgtEl>
                                          <p:spTgt spid="4"/>
                                        </p:tgtEl>
                                        <p:attrNameLst>
                                          <p:attrName>style.visibility</p:attrName>
                                        </p:attrNameLst>
                                      </p:cBhvr>
                                      <p:to>
                                        <p:strVal val="visible"/>
                                      </p:to>
                                    </p:set>
                                    <p:animEffect transition="in" filter="fade">
                                      <p:cBhvr>
                                        <p:cTn id="205" dur="500"/>
                                        <p:tgtEl>
                                          <p:spTgt spid="4"/>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70"/>
                                        </p:tgtEl>
                                        <p:attrNameLst>
                                          <p:attrName>style.visibility</p:attrName>
                                        </p:attrNameLst>
                                      </p:cBhvr>
                                      <p:to>
                                        <p:strVal val="visible"/>
                                      </p:to>
                                    </p:set>
                                    <p:animEffect transition="in" filter="fade">
                                      <p:cBhvr>
                                        <p:cTn id="210" dur="500"/>
                                        <p:tgtEl>
                                          <p:spTgt spid="70"/>
                                        </p:tgtEl>
                                      </p:cBhvr>
                                    </p:animEffect>
                                  </p:childTnLst>
                                </p:cTn>
                              </p:par>
                              <p:par>
                                <p:cTn id="211" presetID="10" presetClass="entr" presetSubtype="0" fill="hold" nodeType="withEffect">
                                  <p:stCondLst>
                                    <p:cond delay="0"/>
                                  </p:stCondLst>
                                  <p:childTnLst>
                                    <p:set>
                                      <p:cBhvr>
                                        <p:cTn id="212" dur="1" fill="hold">
                                          <p:stCondLst>
                                            <p:cond delay="0"/>
                                          </p:stCondLst>
                                        </p:cTn>
                                        <p:tgtEl>
                                          <p:spTgt spid="57"/>
                                        </p:tgtEl>
                                        <p:attrNameLst>
                                          <p:attrName>style.visibility</p:attrName>
                                        </p:attrNameLst>
                                      </p:cBhvr>
                                      <p:to>
                                        <p:strVal val="visible"/>
                                      </p:to>
                                    </p:set>
                                    <p:animEffect transition="in" filter="fade">
                                      <p:cBhvr>
                                        <p:cTn id="213" dur="500"/>
                                        <p:tgtEl>
                                          <p:spTgt spid="57"/>
                                        </p:tgtEl>
                                      </p:cBhvr>
                                    </p:animEffect>
                                  </p:childTnLst>
                                </p:cTn>
                              </p:par>
                            </p:childTnLst>
                          </p:cTn>
                        </p:par>
                        <p:par>
                          <p:cTn id="214" fill="hold">
                            <p:stCondLst>
                              <p:cond delay="500"/>
                            </p:stCondLst>
                            <p:childTnLst>
                              <p:par>
                                <p:cTn id="215" presetID="10" presetClass="entr" presetSubtype="0" fill="hold" grpId="0" nodeType="afterEffect">
                                  <p:stCondLst>
                                    <p:cond delay="0"/>
                                  </p:stCondLst>
                                  <p:childTnLst>
                                    <p:set>
                                      <p:cBhvr>
                                        <p:cTn id="216" dur="1" fill="hold">
                                          <p:stCondLst>
                                            <p:cond delay="0"/>
                                          </p:stCondLst>
                                        </p:cTn>
                                        <p:tgtEl>
                                          <p:spTgt spid="71"/>
                                        </p:tgtEl>
                                        <p:attrNameLst>
                                          <p:attrName>style.visibility</p:attrName>
                                        </p:attrNameLst>
                                      </p:cBhvr>
                                      <p:to>
                                        <p:strVal val="visible"/>
                                      </p:to>
                                    </p:set>
                                    <p:animEffect transition="in" filter="fade">
                                      <p:cBhvr>
                                        <p:cTn id="217" dur="500"/>
                                        <p:tgtEl>
                                          <p:spTgt spid="71"/>
                                        </p:tgtEl>
                                      </p:cBhvr>
                                    </p:animEffect>
                                  </p:childTnLst>
                                </p:cTn>
                              </p:par>
                            </p:childTnLst>
                          </p:cTn>
                        </p:par>
                        <p:par>
                          <p:cTn id="218" fill="hold">
                            <p:stCondLst>
                              <p:cond delay="1000"/>
                            </p:stCondLst>
                            <p:childTnLst>
                              <p:par>
                                <p:cTn id="219" presetID="8" presetClass="emph" presetSubtype="0" fill="hold" nodeType="afterEffect">
                                  <p:stCondLst>
                                    <p:cond delay="0"/>
                                  </p:stCondLst>
                                  <p:childTnLst>
                                    <p:animRot by="21600000">
                                      <p:cBhvr>
                                        <p:cTn id="220" dur="2000" fill="hold"/>
                                        <p:tgtEl>
                                          <p:spTgt spid="53"/>
                                        </p:tgtEl>
                                        <p:attrNameLst>
                                          <p:attrName>r</p:attrName>
                                        </p:attrNameLst>
                                      </p:cBhvr>
                                    </p:animRot>
                                  </p:childTnLst>
                                </p:cTn>
                              </p:par>
                            </p:childTnLst>
                          </p:cTn>
                        </p:par>
                        <p:par>
                          <p:cTn id="221" fill="hold">
                            <p:stCondLst>
                              <p:cond delay="3000"/>
                            </p:stCondLst>
                            <p:childTnLst>
                              <p:par>
                                <p:cTn id="222" presetID="26" presetClass="emph" presetSubtype="0" fill="hold" nodeType="afterEffect">
                                  <p:stCondLst>
                                    <p:cond delay="0"/>
                                  </p:stCondLst>
                                  <p:childTnLst>
                                    <p:animEffect transition="out" filter="fade">
                                      <p:cBhvr>
                                        <p:cTn id="223" dur="500" tmFilter="0, 0; .2, .5; .8, .5; 1, 0"/>
                                        <p:tgtEl>
                                          <p:spTgt spid="53"/>
                                        </p:tgtEl>
                                      </p:cBhvr>
                                    </p:animEffect>
                                    <p:animScale>
                                      <p:cBhvr>
                                        <p:cTn id="224" dur="250" autoRev="1" fill="hold"/>
                                        <p:tgtEl>
                                          <p:spTgt spid="53"/>
                                        </p:tgtEl>
                                      </p:cBhvr>
                                      <p:by x="105000" y="105000"/>
                                    </p:animScale>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72"/>
                                        </p:tgtEl>
                                        <p:attrNameLst>
                                          <p:attrName>style.visibility</p:attrName>
                                        </p:attrNameLst>
                                      </p:cBhvr>
                                      <p:to>
                                        <p:strVal val="visible"/>
                                      </p:to>
                                    </p:set>
                                    <p:animEffect transition="in" filter="fade">
                                      <p:cBhvr>
                                        <p:cTn id="229" dur="500"/>
                                        <p:tgtEl>
                                          <p:spTgt spid="7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75"/>
                                        </p:tgtEl>
                                        <p:attrNameLst>
                                          <p:attrName>style.visibility</p:attrName>
                                        </p:attrNameLst>
                                      </p:cBhvr>
                                      <p:to>
                                        <p:strVal val="visible"/>
                                      </p:to>
                                    </p:set>
                                    <p:animEffect transition="in" filter="fade">
                                      <p:cBhvr>
                                        <p:cTn id="232" dur="500"/>
                                        <p:tgtEl>
                                          <p:spTgt spid="75"/>
                                        </p:tgtEl>
                                      </p:cBhvr>
                                    </p:animEffect>
                                  </p:childTnLst>
                                </p:cTn>
                              </p:par>
                              <p:par>
                                <p:cTn id="233" presetID="10" presetClass="entr" presetSubtype="0" fill="hold" nodeType="withEffect">
                                  <p:stCondLst>
                                    <p:cond delay="0"/>
                                  </p:stCondLst>
                                  <p:childTnLst>
                                    <p:set>
                                      <p:cBhvr>
                                        <p:cTn id="234" dur="1" fill="hold">
                                          <p:stCondLst>
                                            <p:cond delay="0"/>
                                          </p:stCondLst>
                                        </p:cTn>
                                        <p:tgtEl>
                                          <p:spTgt spid="63"/>
                                        </p:tgtEl>
                                        <p:attrNameLst>
                                          <p:attrName>style.visibility</p:attrName>
                                        </p:attrNameLst>
                                      </p:cBhvr>
                                      <p:to>
                                        <p:strVal val="visible"/>
                                      </p:to>
                                    </p:set>
                                    <p:animEffect transition="in" filter="fade">
                                      <p:cBhvr>
                                        <p:cTn id="235" dur="500"/>
                                        <p:tgtEl>
                                          <p:spTgt spid="63"/>
                                        </p:tgtEl>
                                      </p:cBhvr>
                                    </p:animEffect>
                                  </p:childTnLst>
                                </p:cTn>
                              </p:par>
                              <p:par>
                                <p:cTn id="236" presetID="10" presetClass="entr" presetSubtype="0" fill="hold" nodeType="withEffect">
                                  <p:stCondLst>
                                    <p:cond delay="0"/>
                                  </p:stCondLst>
                                  <p:childTnLst>
                                    <p:set>
                                      <p:cBhvr>
                                        <p:cTn id="237" dur="1" fill="hold">
                                          <p:stCondLst>
                                            <p:cond delay="0"/>
                                          </p:stCondLst>
                                        </p:cTn>
                                        <p:tgtEl>
                                          <p:spTgt spid="69"/>
                                        </p:tgtEl>
                                        <p:attrNameLst>
                                          <p:attrName>style.visibility</p:attrName>
                                        </p:attrNameLst>
                                      </p:cBhvr>
                                      <p:to>
                                        <p:strVal val="visible"/>
                                      </p:to>
                                    </p:set>
                                    <p:animEffect transition="in" filter="fade">
                                      <p:cBhvr>
                                        <p:cTn id="238" dur="500"/>
                                        <p:tgtEl>
                                          <p:spTgt spid="69"/>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22"/>
                                        </p:tgtEl>
                                        <p:attrNameLst>
                                          <p:attrName>style.visibility</p:attrName>
                                        </p:attrNameLst>
                                      </p:cBhvr>
                                      <p:to>
                                        <p:strVal val="visible"/>
                                      </p:to>
                                    </p:set>
                                    <p:animEffect transition="in" filter="fade">
                                      <p:cBhvr>
                                        <p:cTn id="241" dur="500"/>
                                        <p:tgtEl>
                                          <p:spTgt spid="22"/>
                                        </p:tgtEl>
                                      </p:cBhvr>
                                    </p:animEffect>
                                  </p:childTnLst>
                                </p:cTn>
                              </p:par>
                            </p:childTnLst>
                          </p:cTn>
                        </p:par>
                      </p:childTnLst>
                    </p:cTn>
                  </p:par>
                  <p:par>
                    <p:cTn id="242" fill="hold">
                      <p:stCondLst>
                        <p:cond delay="indefinite"/>
                      </p:stCondLst>
                      <p:childTnLst>
                        <p:par>
                          <p:cTn id="243" fill="hold">
                            <p:stCondLst>
                              <p:cond delay="0"/>
                            </p:stCondLst>
                            <p:childTnLst>
                              <p:par>
                                <p:cTn id="244" presetID="26" presetClass="emph" presetSubtype="0" fill="hold" nodeType="clickEffect">
                                  <p:stCondLst>
                                    <p:cond delay="0"/>
                                  </p:stCondLst>
                                  <p:childTnLst>
                                    <p:animEffect transition="out" filter="fade">
                                      <p:cBhvr>
                                        <p:cTn id="245" dur="500" tmFilter="0, 0; .2, .5; .8, .5; 1, 0"/>
                                        <p:tgtEl>
                                          <p:spTgt spid="69"/>
                                        </p:tgtEl>
                                      </p:cBhvr>
                                    </p:animEffect>
                                    <p:animScale>
                                      <p:cBhvr>
                                        <p:cTn id="246" dur="250" autoRev="1" fill="hold"/>
                                        <p:tgtEl>
                                          <p:spTgt spid="69"/>
                                        </p:tgtEl>
                                      </p:cBhvr>
                                      <p:by x="105000" y="105000"/>
                                    </p:animScale>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76"/>
                                        </p:tgtEl>
                                        <p:attrNameLst>
                                          <p:attrName>style.visibility</p:attrName>
                                        </p:attrNameLst>
                                      </p:cBhvr>
                                      <p:to>
                                        <p:strVal val="visible"/>
                                      </p:to>
                                    </p:set>
                                    <p:animEffect transition="in" filter="fade">
                                      <p:cBhvr>
                                        <p:cTn id="251" dur="500"/>
                                        <p:tgtEl>
                                          <p:spTgt spid="76"/>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77"/>
                                        </p:tgtEl>
                                        <p:attrNameLst>
                                          <p:attrName>style.visibility</p:attrName>
                                        </p:attrNameLst>
                                      </p:cBhvr>
                                      <p:to>
                                        <p:strVal val="visible"/>
                                      </p:to>
                                    </p:set>
                                    <p:animEffect transition="in" filter="fade">
                                      <p:cBhvr>
                                        <p:cTn id="254" dur="500"/>
                                        <p:tgtEl>
                                          <p:spTgt spid="77"/>
                                        </p:tgtEl>
                                      </p:cBhvr>
                                    </p:animEffect>
                                  </p:childTnLst>
                                </p:cTn>
                              </p:par>
                              <p:par>
                                <p:cTn id="255" presetID="10" presetClass="entr" presetSubtype="0" fill="hold" nodeType="withEffect">
                                  <p:stCondLst>
                                    <p:cond delay="0"/>
                                  </p:stCondLst>
                                  <p:childTnLst>
                                    <p:set>
                                      <p:cBhvr>
                                        <p:cTn id="256" dur="1" fill="hold">
                                          <p:stCondLst>
                                            <p:cond delay="0"/>
                                          </p:stCondLst>
                                        </p:cTn>
                                        <p:tgtEl>
                                          <p:spTgt spid="73"/>
                                        </p:tgtEl>
                                        <p:attrNameLst>
                                          <p:attrName>style.visibility</p:attrName>
                                        </p:attrNameLst>
                                      </p:cBhvr>
                                      <p:to>
                                        <p:strVal val="visible"/>
                                      </p:to>
                                    </p:set>
                                    <p:animEffect transition="in" filter="fade">
                                      <p:cBhvr>
                                        <p:cTn id="257" dur="500"/>
                                        <p:tgtEl>
                                          <p:spTgt spid="73"/>
                                        </p:tgtEl>
                                      </p:cBhvr>
                                    </p:animEffect>
                                  </p:childTnLst>
                                </p:cTn>
                              </p:par>
                              <p:par>
                                <p:cTn id="258" presetID="10" presetClass="entr" presetSubtype="0" fill="hold" nodeType="withEffect">
                                  <p:stCondLst>
                                    <p:cond delay="0"/>
                                  </p:stCondLst>
                                  <p:childTnLst>
                                    <p:set>
                                      <p:cBhvr>
                                        <p:cTn id="259" dur="1" fill="hold">
                                          <p:stCondLst>
                                            <p:cond delay="0"/>
                                          </p:stCondLst>
                                        </p:cTn>
                                        <p:tgtEl>
                                          <p:spTgt spid="74"/>
                                        </p:tgtEl>
                                        <p:attrNameLst>
                                          <p:attrName>style.visibility</p:attrName>
                                        </p:attrNameLst>
                                      </p:cBhvr>
                                      <p:to>
                                        <p:strVal val="visible"/>
                                      </p:to>
                                    </p:set>
                                    <p:animEffect transition="in" filter="fade">
                                      <p:cBhvr>
                                        <p:cTn id="26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p:bldP spid="47" grpId="0"/>
      <p:bldP spid="48" grpId="0"/>
      <p:bldP spid="66" grpId="0" animBg="1"/>
      <p:bldP spid="66" grpId="1" animBg="1"/>
      <p:bldP spid="66" grpId="2" animBg="1"/>
      <p:bldP spid="67" grpId="0" animBg="1"/>
      <p:bldP spid="67" grpId="1" animBg="1"/>
      <p:bldP spid="67" grpId="2" animBg="1"/>
      <p:bldP spid="68" grpId="0"/>
      <p:bldP spid="4" grpId="0"/>
      <p:bldP spid="5" grpId="0"/>
      <p:bldP spid="70" grpId="0" animBg="1"/>
      <p:bldP spid="71" grpId="0" animBg="1"/>
      <p:bldP spid="75" grpId="0" animBg="1"/>
      <p:bldP spid="76" grpId="0" animBg="1"/>
      <p:bldP spid="77" grpId="0" animBg="1"/>
      <p:bldP spid="22" grpId="0"/>
      <p:bldP spid="78" grpId="0" animBg="1"/>
      <p:bldP spid="7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 Function chaining - Today</a:t>
            </a:r>
          </a:p>
        </p:txBody>
      </p:sp>
      <p:sp>
        <p:nvSpPr>
          <p:cNvPr id="3" name="Text Placeholder 2"/>
          <p:cNvSpPr>
            <a:spLocks noGrp="1"/>
          </p:cNvSpPr>
          <p:nvPr>
            <p:ph type="body" sz="quarter" idx="10"/>
          </p:nvPr>
        </p:nvSpPr>
        <p:spPr/>
        <p:txBody>
          <a:bodyPr/>
          <a:lstStyle/>
          <a:p>
            <a:endParaRPr lang="en-US" dirty="0"/>
          </a:p>
        </p:txBody>
      </p:sp>
      <p:pic>
        <p:nvPicPr>
          <p:cNvPr id="4" name="Content Placeholder 3"/>
          <p:cNvPicPr>
            <a:picLocks noChangeAspect="1"/>
          </p:cNvPicPr>
          <p:nvPr/>
        </p:nvPicPr>
        <p:blipFill>
          <a:blip r:embed="rId4"/>
          <a:stretch>
            <a:fillRect/>
          </a:stretch>
        </p:blipFill>
        <p:spPr>
          <a:xfrm>
            <a:off x="2136091" y="2104139"/>
            <a:ext cx="780738" cy="765256"/>
          </a:xfrm>
          <a:prstGeom prst="rect">
            <a:avLst/>
          </a:prstGeom>
        </p:spPr>
      </p:pic>
      <p:sp>
        <p:nvSpPr>
          <p:cNvPr id="5" name="Cylinder 4"/>
          <p:cNvSpPr/>
          <p:nvPr/>
        </p:nvSpPr>
        <p:spPr>
          <a:xfrm>
            <a:off x="3477718" y="2027967"/>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a:blip r:embed="rId4"/>
          <a:stretch>
            <a:fillRect/>
          </a:stretch>
        </p:blipFill>
        <p:spPr>
          <a:xfrm>
            <a:off x="4495807" y="2104139"/>
            <a:ext cx="780738" cy="765256"/>
          </a:xfrm>
          <a:prstGeom prst="rect">
            <a:avLst/>
          </a:prstGeom>
        </p:spPr>
      </p:pic>
      <p:sp>
        <p:nvSpPr>
          <p:cNvPr id="7" name="Cylinder 6"/>
          <p:cNvSpPr/>
          <p:nvPr/>
        </p:nvSpPr>
        <p:spPr>
          <a:xfrm>
            <a:off x="5837434" y="2027967"/>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p:cNvPicPr>
            <a:picLocks noChangeAspect="1"/>
          </p:cNvPicPr>
          <p:nvPr/>
        </p:nvPicPr>
        <p:blipFill>
          <a:blip r:embed="rId4"/>
          <a:stretch>
            <a:fillRect/>
          </a:stretch>
        </p:blipFill>
        <p:spPr>
          <a:xfrm>
            <a:off x="6855523" y="2104139"/>
            <a:ext cx="780738" cy="765256"/>
          </a:xfrm>
          <a:prstGeom prst="rect">
            <a:avLst/>
          </a:prstGeom>
        </p:spPr>
      </p:pic>
      <p:sp>
        <p:nvSpPr>
          <p:cNvPr id="9" name="Cylinder 8"/>
          <p:cNvSpPr/>
          <p:nvPr/>
        </p:nvSpPr>
        <p:spPr>
          <a:xfrm>
            <a:off x="8197150" y="2027967"/>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p:cNvPicPr>
            <a:picLocks noChangeAspect="1"/>
          </p:cNvPicPr>
          <p:nvPr/>
        </p:nvPicPr>
        <p:blipFill>
          <a:blip r:embed="rId4"/>
          <a:stretch>
            <a:fillRect/>
          </a:stretch>
        </p:blipFill>
        <p:spPr>
          <a:xfrm>
            <a:off x="9215239" y="2104139"/>
            <a:ext cx="780738" cy="765256"/>
          </a:xfrm>
          <a:prstGeom prst="rect">
            <a:avLst/>
          </a:prstGeom>
        </p:spPr>
      </p:pic>
      <p:sp>
        <p:nvSpPr>
          <p:cNvPr id="11" name="Arrow: Right 10"/>
          <p:cNvSpPr/>
          <p:nvPr/>
        </p:nvSpPr>
        <p:spPr>
          <a:xfrm>
            <a:off x="3033747" y="23701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p:cNvSpPr/>
          <p:nvPr/>
        </p:nvSpPr>
        <p:spPr>
          <a:xfrm>
            <a:off x="4045095" y="23701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5386749" y="23701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6417396" y="237010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7733853" y="237010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a:off x="8764527" y="237010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58613" y="4293018"/>
            <a:ext cx="11778866" cy="1938992"/>
          </a:xfrm>
          <a:prstGeom prst="rect">
            <a:avLst/>
          </a:prstGeom>
          <a:noFill/>
        </p:spPr>
        <p:txBody>
          <a:bodyPr wrap="none" rtlCol="0">
            <a:spAutoFit/>
          </a:bodyPr>
          <a:lstStyle/>
          <a:p>
            <a:r>
              <a:rPr lang="en-US" sz="3000" dirty="0"/>
              <a:t>Problems:</a:t>
            </a:r>
          </a:p>
          <a:p>
            <a:pPr marL="285750" indent="-285750">
              <a:buFont typeface="Arial" panose="020B0604020202020204" pitchFamily="34" charset="0"/>
              <a:buChar char="•"/>
            </a:pPr>
            <a:r>
              <a:rPr lang="en-US" sz="3000" dirty="0"/>
              <a:t>No visualization to show relationship between functions and queues</a:t>
            </a:r>
          </a:p>
          <a:p>
            <a:pPr marL="285750" indent="-285750">
              <a:buFont typeface="Arial" panose="020B0604020202020204" pitchFamily="34" charset="0"/>
              <a:buChar char="•"/>
            </a:pPr>
            <a:r>
              <a:rPr lang="en-US" sz="3000" dirty="0"/>
              <a:t>Middle queues are an implementation detail – conceptual overhead</a:t>
            </a:r>
          </a:p>
          <a:p>
            <a:pPr marL="285750" indent="-285750">
              <a:buFont typeface="Arial" panose="020B0604020202020204" pitchFamily="34" charset="0"/>
              <a:buChar char="•"/>
            </a:pPr>
            <a:r>
              <a:rPr lang="en-US" sz="3000" dirty="0"/>
              <a:t>Error handling adds a lot more complexity</a:t>
            </a:r>
          </a:p>
        </p:txBody>
      </p:sp>
      <p:sp>
        <p:nvSpPr>
          <p:cNvPr id="18" name="TextBox 17"/>
          <p:cNvSpPr txBox="1"/>
          <p:nvPr/>
        </p:nvSpPr>
        <p:spPr>
          <a:xfrm>
            <a:off x="2322718" y="2854996"/>
            <a:ext cx="407484" cy="369332"/>
          </a:xfrm>
          <a:prstGeom prst="rect">
            <a:avLst/>
          </a:prstGeom>
          <a:noFill/>
        </p:spPr>
        <p:txBody>
          <a:bodyPr wrap="none" rtlCol="0">
            <a:spAutoFit/>
          </a:bodyPr>
          <a:lstStyle/>
          <a:p>
            <a:r>
              <a:rPr lang="en-US" dirty="0"/>
              <a:t>F1</a:t>
            </a:r>
          </a:p>
        </p:txBody>
      </p:sp>
      <p:sp>
        <p:nvSpPr>
          <p:cNvPr id="19" name="TextBox 18"/>
          <p:cNvSpPr txBox="1"/>
          <p:nvPr/>
        </p:nvSpPr>
        <p:spPr>
          <a:xfrm>
            <a:off x="4682434" y="2854996"/>
            <a:ext cx="407484" cy="369332"/>
          </a:xfrm>
          <a:prstGeom prst="rect">
            <a:avLst/>
          </a:prstGeom>
          <a:noFill/>
        </p:spPr>
        <p:txBody>
          <a:bodyPr wrap="none" rtlCol="0">
            <a:spAutoFit/>
          </a:bodyPr>
          <a:lstStyle/>
          <a:p>
            <a:r>
              <a:rPr lang="en-US" dirty="0"/>
              <a:t>F2</a:t>
            </a:r>
          </a:p>
        </p:txBody>
      </p:sp>
      <p:sp>
        <p:nvSpPr>
          <p:cNvPr id="20" name="TextBox 19"/>
          <p:cNvSpPr txBox="1"/>
          <p:nvPr/>
        </p:nvSpPr>
        <p:spPr>
          <a:xfrm>
            <a:off x="7042150" y="2854996"/>
            <a:ext cx="407484" cy="369332"/>
          </a:xfrm>
          <a:prstGeom prst="rect">
            <a:avLst/>
          </a:prstGeom>
          <a:noFill/>
        </p:spPr>
        <p:txBody>
          <a:bodyPr wrap="none" rtlCol="0">
            <a:spAutoFit/>
          </a:bodyPr>
          <a:lstStyle/>
          <a:p>
            <a:r>
              <a:rPr lang="en-US" dirty="0"/>
              <a:t>F3</a:t>
            </a:r>
          </a:p>
        </p:txBody>
      </p:sp>
      <p:sp>
        <p:nvSpPr>
          <p:cNvPr id="21" name="TextBox 20"/>
          <p:cNvSpPr txBox="1"/>
          <p:nvPr/>
        </p:nvSpPr>
        <p:spPr>
          <a:xfrm>
            <a:off x="9401866" y="2854996"/>
            <a:ext cx="407484" cy="369332"/>
          </a:xfrm>
          <a:prstGeom prst="rect">
            <a:avLst/>
          </a:prstGeom>
          <a:noFill/>
        </p:spPr>
        <p:txBody>
          <a:bodyPr wrap="none" rtlCol="0">
            <a:spAutoFit/>
          </a:bodyPr>
          <a:lstStyle/>
          <a:p>
            <a:r>
              <a:rPr lang="en-US" dirty="0"/>
              <a:t>F4</a:t>
            </a:r>
          </a:p>
        </p:txBody>
      </p:sp>
    </p:spTree>
    <p:custDataLst>
      <p:tags r:id="rId1"/>
    </p:custDataLst>
    <p:extLst>
      <p:ext uri="{BB962C8B-B14F-4D97-AF65-F5344CB8AC3E}">
        <p14:creationId xmlns:p14="http://schemas.microsoft.com/office/powerpoint/2010/main" val="3752676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07CF-8453-4F06-B217-8E1A71BC79D5}"/>
              </a:ext>
            </a:extLst>
          </p:cNvPr>
          <p:cNvSpPr>
            <a:spLocks noGrp="1"/>
          </p:cNvSpPr>
          <p:nvPr>
            <p:ph type="title"/>
          </p:nvPr>
        </p:nvSpPr>
        <p:spPr>
          <a:xfrm>
            <a:off x="269240" y="289511"/>
            <a:ext cx="11655840" cy="1402129"/>
          </a:xfrm>
        </p:spPr>
        <p:txBody>
          <a:bodyPr/>
          <a:lstStyle/>
          <a:p>
            <a:pPr algn="ctr"/>
            <a:r>
              <a:rPr lang="en-US" dirty="0"/>
              <a:t>Pattern #1: Function chaining – Durable Functions</a:t>
            </a:r>
          </a:p>
        </p:txBody>
      </p:sp>
      <p:pic>
        <p:nvPicPr>
          <p:cNvPr id="5" name="Picture 4">
            <a:extLst>
              <a:ext uri="{FF2B5EF4-FFF2-40B4-BE49-F238E27FC236}">
                <a16:creationId xmlns:a16="http://schemas.microsoft.com/office/drawing/2014/main" id="{79FB94A1-8E00-4D04-8C37-E4287644B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515" y="4494275"/>
            <a:ext cx="780290" cy="780290"/>
          </a:xfrm>
          <a:prstGeom prst="rect">
            <a:avLst/>
          </a:prstGeom>
        </p:spPr>
      </p:pic>
      <p:pic>
        <p:nvPicPr>
          <p:cNvPr id="6" name="Picture 5">
            <a:extLst>
              <a:ext uri="{FF2B5EF4-FFF2-40B4-BE49-F238E27FC236}">
                <a16:creationId xmlns:a16="http://schemas.microsoft.com/office/drawing/2014/main" id="{3004A735-B209-42B2-AB59-4BED5D8A5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6822" y="2648710"/>
            <a:ext cx="780290" cy="780290"/>
          </a:xfrm>
          <a:prstGeom prst="rect">
            <a:avLst/>
          </a:prstGeom>
        </p:spPr>
      </p:pic>
      <p:pic>
        <p:nvPicPr>
          <p:cNvPr id="7" name="Picture 6">
            <a:extLst>
              <a:ext uri="{FF2B5EF4-FFF2-40B4-BE49-F238E27FC236}">
                <a16:creationId xmlns:a16="http://schemas.microsoft.com/office/drawing/2014/main" id="{4798B93C-D118-4A84-8260-1E9A568B0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099" y="4494275"/>
            <a:ext cx="780290" cy="780290"/>
          </a:xfrm>
          <a:prstGeom prst="rect">
            <a:avLst/>
          </a:prstGeom>
        </p:spPr>
      </p:pic>
      <p:pic>
        <p:nvPicPr>
          <p:cNvPr id="8" name="Picture 7">
            <a:extLst>
              <a:ext uri="{FF2B5EF4-FFF2-40B4-BE49-F238E27FC236}">
                <a16:creationId xmlns:a16="http://schemas.microsoft.com/office/drawing/2014/main" id="{10530788-8254-4396-8262-5619FE19E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683" y="4494275"/>
            <a:ext cx="780290" cy="780290"/>
          </a:xfrm>
          <a:prstGeom prst="rect">
            <a:avLst/>
          </a:prstGeom>
        </p:spPr>
      </p:pic>
      <p:pic>
        <p:nvPicPr>
          <p:cNvPr id="9" name="Picture 8">
            <a:extLst>
              <a:ext uri="{FF2B5EF4-FFF2-40B4-BE49-F238E27FC236}">
                <a16:creationId xmlns:a16="http://schemas.microsoft.com/office/drawing/2014/main" id="{402352BC-6D4E-4F0D-8549-928DB580D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0360" y="4494275"/>
            <a:ext cx="780290" cy="780290"/>
          </a:xfrm>
          <a:prstGeom prst="rect">
            <a:avLst/>
          </a:prstGeom>
        </p:spPr>
      </p:pic>
      <p:sp>
        <p:nvSpPr>
          <p:cNvPr id="10" name="TextBox 9">
            <a:extLst>
              <a:ext uri="{FF2B5EF4-FFF2-40B4-BE49-F238E27FC236}">
                <a16:creationId xmlns:a16="http://schemas.microsoft.com/office/drawing/2014/main" id="{4CA1F1B4-67EF-49B2-986A-2E2BDEF5DDF7}"/>
              </a:ext>
            </a:extLst>
          </p:cNvPr>
          <p:cNvSpPr txBox="1"/>
          <p:nvPr/>
        </p:nvSpPr>
        <p:spPr>
          <a:xfrm>
            <a:off x="4354515" y="2099908"/>
            <a:ext cx="3564294"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Orchestrator Function</a:t>
            </a:r>
          </a:p>
        </p:txBody>
      </p:sp>
      <p:sp>
        <p:nvSpPr>
          <p:cNvPr id="11" name="TextBox 10">
            <a:extLst>
              <a:ext uri="{FF2B5EF4-FFF2-40B4-BE49-F238E27FC236}">
                <a16:creationId xmlns:a16="http://schemas.microsoft.com/office/drawing/2014/main" id="{008D496F-0DFC-47B0-8391-8C58489D7CD7}"/>
              </a:ext>
            </a:extLst>
          </p:cNvPr>
          <p:cNvSpPr txBox="1"/>
          <p:nvPr/>
        </p:nvSpPr>
        <p:spPr>
          <a:xfrm>
            <a:off x="1290735" y="5427305"/>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F1 Function</a:t>
            </a:r>
          </a:p>
        </p:txBody>
      </p:sp>
      <p:sp>
        <p:nvSpPr>
          <p:cNvPr id="12" name="TextBox 11">
            <a:extLst>
              <a:ext uri="{FF2B5EF4-FFF2-40B4-BE49-F238E27FC236}">
                <a16:creationId xmlns:a16="http://schemas.microsoft.com/office/drawing/2014/main" id="{390AC076-F765-4EA5-9567-24FD283529E3}"/>
              </a:ext>
            </a:extLst>
          </p:cNvPr>
          <p:cNvSpPr txBox="1"/>
          <p:nvPr/>
        </p:nvSpPr>
        <p:spPr>
          <a:xfrm>
            <a:off x="3639203" y="5390322"/>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F2 Function</a:t>
            </a:r>
          </a:p>
        </p:txBody>
      </p:sp>
      <p:sp>
        <p:nvSpPr>
          <p:cNvPr id="13" name="TextBox 12">
            <a:extLst>
              <a:ext uri="{FF2B5EF4-FFF2-40B4-BE49-F238E27FC236}">
                <a16:creationId xmlns:a16="http://schemas.microsoft.com/office/drawing/2014/main" id="{66166A9D-8E39-4FE5-9064-7E48FD2E4124}"/>
              </a:ext>
            </a:extLst>
          </p:cNvPr>
          <p:cNvSpPr txBox="1"/>
          <p:nvPr/>
        </p:nvSpPr>
        <p:spPr>
          <a:xfrm>
            <a:off x="6096000" y="5384441"/>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F3 Function</a:t>
            </a:r>
          </a:p>
        </p:txBody>
      </p:sp>
      <p:sp>
        <p:nvSpPr>
          <p:cNvPr id="14" name="TextBox 13">
            <a:extLst>
              <a:ext uri="{FF2B5EF4-FFF2-40B4-BE49-F238E27FC236}">
                <a16:creationId xmlns:a16="http://schemas.microsoft.com/office/drawing/2014/main" id="{70C03628-CF4A-4124-B20D-DC2CF3E64D47}"/>
              </a:ext>
            </a:extLst>
          </p:cNvPr>
          <p:cNvSpPr txBox="1"/>
          <p:nvPr/>
        </p:nvSpPr>
        <p:spPr>
          <a:xfrm>
            <a:off x="8497464" y="5391000"/>
            <a:ext cx="2006082" cy="62204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F4 Function</a:t>
            </a:r>
          </a:p>
        </p:txBody>
      </p:sp>
      <p:cxnSp>
        <p:nvCxnSpPr>
          <p:cNvPr id="16" name="Connector: Elbow 15">
            <a:extLst>
              <a:ext uri="{FF2B5EF4-FFF2-40B4-BE49-F238E27FC236}">
                <a16:creationId xmlns:a16="http://schemas.microsoft.com/office/drawing/2014/main" id="{A8F6AA20-0284-45EA-86F5-DB9C1056B0F1}"/>
              </a:ext>
            </a:extLst>
          </p:cNvPr>
          <p:cNvCxnSpPr>
            <a:stCxn id="6" idx="1"/>
            <a:endCxn id="5" idx="0"/>
          </p:cNvCxnSpPr>
          <p:nvPr/>
        </p:nvCxnSpPr>
        <p:spPr>
          <a:xfrm rot="10800000" flipV="1">
            <a:off x="2232660" y="3038855"/>
            <a:ext cx="3324162" cy="1455420"/>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4C3E13-D7D8-43D2-9E38-2068B7F22B06}"/>
              </a:ext>
            </a:extLst>
          </p:cNvPr>
          <p:cNvCxnSpPr>
            <a:stCxn id="5" idx="3"/>
            <a:endCxn id="6" idx="1"/>
          </p:cNvCxnSpPr>
          <p:nvPr/>
        </p:nvCxnSpPr>
        <p:spPr>
          <a:xfrm flipV="1">
            <a:off x="2622805" y="3038855"/>
            <a:ext cx="2934017" cy="1845565"/>
          </a:xfrm>
          <a:prstGeom prst="bentConnector3">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5AE32DDF-E40E-4E1F-B8D7-81E760048125}"/>
              </a:ext>
            </a:extLst>
          </p:cNvPr>
          <p:cNvCxnSpPr>
            <a:stCxn id="6" idx="2"/>
            <a:endCxn id="7" idx="0"/>
          </p:cNvCxnSpPr>
          <p:nvPr/>
        </p:nvCxnSpPr>
        <p:spPr>
          <a:xfrm rot="5400000">
            <a:off x="4761969" y="3309276"/>
            <a:ext cx="1065275" cy="1304723"/>
          </a:xfrm>
          <a:prstGeom prst="bentConnector3">
            <a:avLst>
              <a:gd name="adj1" fmla="val 4936"/>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F2CC3D7-E098-401F-BBEA-65E552BE88B0}"/>
              </a:ext>
            </a:extLst>
          </p:cNvPr>
          <p:cNvCxnSpPr>
            <a:stCxn id="7" idx="3"/>
            <a:endCxn id="6" idx="2"/>
          </p:cNvCxnSpPr>
          <p:nvPr/>
        </p:nvCxnSpPr>
        <p:spPr>
          <a:xfrm flipV="1">
            <a:off x="5032389" y="3429000"/>
            <a:ext cx="914578" cy="1455420"/>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EF897A7-3CDE-4B85-B358-1DFBAA2F58C7}"/>
              </a:ext>
            </a:extLst>
          </p:cNvPr>
          <p:cNvCxnSpPr>
            <a:cxnSpLocks/>
            <a:endCxn id="8" idx="0"/>
          </p:cNvCxnSpPr>
          <p:nvPr/>
        </p:nvCxnSpPr>
        <p:spPr>
          <a:xfrm rot="16200000" flipH="1">
            <a:off x="6028483" y="3470929"/>
            <a:ext cx="1331975" cy="714716"/>
          </a:xfrm>
          <a:prstGeom prst="bentConnector3">
            <a:avLst>
              <a:gd name="adj1" fmla="val 50000"/>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969DD10-5CFC-4BB2-B760-6F216B8EEFC6}"/>
              </a:ext>
            </a:extLst>
          </p:cNvPr>
          <p:cNvCxnSpPr>
            <a:stCxn id="8" idx="0"/>
            <a:endCxn id="6" idx="3"/>
          </p:cNvCxnSpPr>
          <p:nvPr/>
        </p:nvCxnSpPr>
        <p:spPr>
          <a:xfrm rot="16200000" flipV="1">
            <a:off x="5966760" y="3409207"/>
            <a:ext cx="1455420" cy="714716"/>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382E418-F9D3-43E7-A6AF-1192CBC64376}"/>
              </a:ext>
            </a:extLst>
          </p:cNvPr>
          <p:cNvCxnSpPr>
            <a:stCxn id="6" idx="3"/>
            <a:endCxn id="9" idx="1"/>
          </p:cNvCxnSpPr>
          <p:nvPr/>
        </p:nvCxnSpPr>
        <p:spPr>
          <a:xfrm>
            <a:off x="6337112" y="3038855"/>
            <a:ext cx="2773248" cy="1845565"/>
          </a:xfrm>
          <a:prstGeom prst="bentConnector3">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7AD7161-373B-40D0-BB99-D071A894A147}"/>
              </a:ext>
            </a:extLst>
          </p:cNvPr>
          <p:cNvCxnSpPr>
            <a:stCxn id="9" idx="0"/>
            <a:endCxn id="6" idx="3"/>
          </p:cNvCxnSpPr>
          <p:nvPr/>
        </p:nvCxnSpPr>
        <p:spPr>
          <a:xfrm rot="16200000" flipV="1">
            <a:off x="7191099" y="2184868"/>
            <a:ext cx="1455420" cy="3163393"/>
          </a:xfrm>
          <a:prstGeom prst="bentConnector2">
            <a:avLst/>
          </a:prstGeom>
          <a:ln w="381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1376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#1: Function chaining - Better</a:t>
            </a:r>
          </a:p>
        </p:txBody>
      </p:sp>
      <p:sp>
        <p:nvSpPr>
          <p:cNvPr id="3" name="Text Placeholder 2"/>
          <p:cNvSpPr>
            <a:spLocks noGrp="1"/>
          </p:cNvSpPr>
          <p:nvPr>
            <p:ph type="body" sz="quarter" idx="10"/>
          </p:nvPr>
        </p:nvSpPr>
        <p:spPr>
          <a:xfrm>
            <a:off x="269303" y="1187644"/>
            <a:ext cx="11655078" cy="6075509"/>
          </a:xfrm>
        </p:spPr>
        <p:txBody>
          <a:bodyPr/>
          <a:lstStyle/>
          <a:p>
            <a:pPr marL="0" indent="0">
              <a:buNone/>
            </a:pPr>
            <a:r>
              <a:rPr lang="en-US" sz="2200" dirty="0">
                <a:solidFill>
                  <a:srgbClr val="008000"/>
                </a:solidFill>
                <a:latin typeface="Consolas" panose="020B0609020204030204" pitchFamily="49" charset="0"/>
                <a:ea typeface="Yu Gothic" panose="020B0400000000000000" pitchFamily="34" charset="-128"/>
                <a:cs typeface="Consolas" panose="020B0609020204030204" pitchFamily="49" charset="0"/>
              </a:rPr>
              <a:t>// calls functions in sequence</a:t>
            </a:r>
            <a:endPar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endParaRPr>
          </a:p>
          <a:p>
            <a:pPr marL="0" indent="0">
              <a:buNone/>
            </a:pP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public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static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async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2B91AF"/>
                </a:solidFill>
                <a:latin typeface="Consolas" panose="020B0609020204030204" pitchFamily="49" charset="0"/>
                <a:ea typeface="Yu Gothic" panose="020B0400000000000000" pitchFamily="34" charset="-128"/>
                <a:cs typeface="Consolas" panose="020B0609020204030204" pitchFamily="49" charset="0"/>
              </a:rPr>
              <a:t>Task</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&lt;</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object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&gt; Run(</a:t>
            </a:r>
            <a:r>
              <a:rPr lang="en-US" sz="2200" dirty="0" err="1">
                <a:solidFill>
                  <a:srgbClr val="2B91AF"/>
                </a:solidFill>
                <a:latin typeface="Consolas" panose="020B0609020204030204" pitchFamily="49" charset="0"/>
                <a:ea typeface="Yu Gothic" panose="020B0400000000000000" pitchFamily="34" charset="-128"/>
                <a:cs typeface="Consolas" panose="020B0609020204030204" pitchFamily="49" charset="0"/>
              </a:rPr>
              <a:t>DurableOrchestrationContext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try</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x =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2200" dirty="0">
                <a:solidFill>
                  <a:srgbClr val="A31515"/>
                </a:solidFill>
                <a:latin typeface="Consolas" panose="020B0609020204030204" pitchFamily="49" charset="0"/>
                <a:ea typeface="Yu Gothic" panose="020B0400000000000000" pitchFamily="34" charset="-128"/>
                <a:cs typeface="Consolas" panose="020B0609020204030204" pitchFamily="49" charset="0"/>
              </a:rPr>
              <a:t>"F1"</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y =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2200" dirty="0">
                <a:solidFill>
                  <a:srgbClr val="A31515"/>
                </a:solidFill>
                <a:latin typeface="Consolas" panose="020B0609020204030204" pitchFamily="49" charset="0"/>
                <a:ea typeface="Yu Gothic" panose="020B0400000000000000" pitchFamily="34" charset="-128"/>
                <a:cs typeface="Consolas" panose="020B0609020204030204" pitchFamily="49" charset="0"/>
              </a:rPr>
              <a:t>"F2"</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x);</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FF"/>
                </a:solidFill>
                <a:latin typeface="Consolas" panose="020B0609020204030204" pitchFamily="49" charset="0"/>
                <a:ea typeface="Yu Gothic" panose="020B0400000000000000" pitchFamily="34" charset="-128"/>
                <a:cs typeface="Consolas" panose="020B0609020204030204" pitchFamily="49" charset="0"/>
              </a:rPr>
              <a:t>var</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z =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2200" dirty="0">
                <a:solidFill>
                  <a:srgbClr val="A31515"/>
                </a:solidFill>
                <a:latin typeface="Consolas" panose="020B0609020204030204" pitchFamily="49" charset="0"/>
                <a:ea typeface="Yu Gothic" panose="020B0400000000000000" pitchFamily="34" charset="-128"/>
                <a:cs typeface="Consolas" panose="020B0609020204030204" pitchFamily="49" charset="0"/>
              </a:rPr>
              <a:t>"F3"</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y);</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return</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await</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err="1">
                <a:solidFill>
                  <a:srgbClr val="000000"/>
                </a:solidFill>
                <a:latin typeface="Consolas" panose="020B0609020204030204" pitchFamily="49" charset="0"/>
                <a:ea typeface="Yu Gothic" panose="020B0400000000000000" pitchFamily="34" charset="-128"/>
                <a:cs typeface="Consolas" panose="020B0609020204030204" pitchFamily="49" charset="0"/>
              </a:rPr>
              <a:t>ctx.CallFunctionAsync</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r>
              <a:rPr lang="en-US" sz="2200" dirty="0">
                <a:solidFill>
                  <a:srgbClr val="A31515"/>
                </a:solidFill>
                <a:latin typeface="Consolas" panose="020B0609020204030204" pitchFamily="49" charset="0"/>
                <a:ea typeface="Yu Gothic" panose="020B0400000000000000" pitchFamily="34" charset="-128"/>
                <a:cs typeface="Consolas" panose="020B0609020204030204" pitchFamily="49" charset="0"/>
              </a:rPr>
              <a:t>"F4"</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z);</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00FF"/>
                </a:solidFill>
                <a:latin typeface="Consolas" panose="020B0609020204030204" pitchFamily="49" charset="0"/>
                <a:ea typeface="Yu Gothic" panose="020B0400000000000000" pitchFamily="34" charset="-128"/>
                <a:cs typeface="Consolas" panose="020B0609020204030204" pitchFamily="49" charset="0"/>
              </a:rPr>
              <a:t>catch</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2B91AF"/>
                </a:solidFill>
                <a:latin typeface="Consolas" panose="020B0609020204030204" pitchFamily="49" charset="0"/>
                <a:ea typeface="Yu Gothic" panose="020B0400000000000000" pitchFamily="34" charset="-128"/>
                <a:cs typeface="Consolas" panose="020B0609020204030204" pitchFamily="49" charset="0"/>
              </a:rPr>
              <a:t>Exception</a:t>
            </a: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r>
              <a:rPr lang="en-US" sz="2200" dirty="0">
                <a:solidFill>
                  <a:srgbClr val="008000"/>
                </a:solidFill>
                <a:latin typeface="Consolas" panose="020B0609020204030204" pitchFamily="49" charset="0"/>
                <a:ea typeface="Yu Gothic" panose="020B0400000000000000" pitchFamily="34" charset="-128"/>
                <a:cs typeface="Consolas" panose="020B0609020204030204" pitchFamily="49" charset="0"/>
              </a:rPr>
              <a:t>// global error handling/compensation goes here</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    }</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pPr marL="0" indent="0">
              <a:buNone/>
            </a:pPr>
            <a:r>
              <a:rPr lang="en-US" sz="2200" dirty="0">
                <a:solidFill>
                  <a:srgbClr val="000000"/>
                </a:solidFill>
                <a:latin typeface="Consolas" panose="020B0609020204030204" pitchFamily="49" charset="0"/>
                <a:ea typeface="Yu Gothic" panose="020B0400000000000000" pitchFamily="34" charset="-128"/>
                <a:cs typeface="Consolas" panose="020B0609020204030204" pitchFamily="49" charset="0"/>
              </a:rPr>
              <a:t>}</a:t>
            </a:r>
            <a:endParaRPr lang="en-US" sz="2200" dirty="0">
              <a:latin typeface="Calibri" panose="020F0502020204030204" pitchFamily="34" charset="0"/>
              <a:ea typeface="Yu Gothic" panose="020B0400000000000000" pitchFamily="34" charset="-128"/>
              <a:cs typeface="Times New Roman" panose="02020603050405020304" pitchFamily="18" charset="0"/>
            </a:endParaRPr>
          </a:p>
          <a:p>
            <a:endParaRPr lang="en-US" sz="2200" dirty="0"/>
          </a:p>
        </p:txBody>
      </p:sp>
    </p:spTree>
    <p:custDataLst>
      <p:tags r:id="rId1"/>
    </p:custDataLst>
    <p:extLst>
      <p:ext uri="{BB962C8B-B14F-4D97-AF65-F5344CB8AC3E}">
        <p14:creationId xmlns:p14="http://schemas.microsoft.com/office/powerpoint/2010/main" val="5490242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#2: Fan-out/Fan-in - Today</a:t>
            </a:r>
          </a:p>
        </p:txBody>
      </p:sp>
      <p:sp>
        <p:nvSpPr>
          <p:cNvPr id="3" name="Text Placeholder 2"/>
          <p:cNvSpPr>
            <a:spLocks noGrp="1"/>
          </p:cNvSpPr>
          <p:nvPr>
            <p:ph type="body" sz="quarter" idx="10"/>
          </p:nvPr>
        </p:nvSpPr>
        <p:spPr/>
        <p:txBody>
          <a:bodyPr/>
          <a:lstStyle/>
          <a:p>
            <a:endParaRPr lang="en-US" dirty="0"/>
          </a:p>
        </p:txBody>
      </p:sp>
      <p:sp>
        <p:nvSpPr>
          <p:cNvPr id="4" name="Content Placeholder 2"/>
          <p:cNvSpPr txBox="1">
            <a:spLocks/>
          </p:cNvSpPr>
          <p:nvPr/>
        </p:nvSpPr>
        <p:spPr>
          <a:xfrm>
            <a:off x="269240" y="4379089"/>
            <a:ext cx="11861469" cy="1812781"/>
          </a:xfrm>
          <a:prstGeom prst="rect">
            <a:avLst/>
          </a:prstGeom>
        </p:spPr>
        <p:txBody>
          <a:bodyPr>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en-US" sz="3000" b="1" dirty="0"/>
              <a:t>Problems:</a:t>
            </a:r>
          </a:p>
          <a:p>
            <a:r>
              <a:rPr lang="en-US" sz="3000" b="1" dirty="0"/>
              <a:t>Fanning-out is easy, but fanning-in is significantly more complicated</a:t>
            </a:r>
          </a:p>
          <a:p>
            <a:r>
              <a:rPr lang="en-US" sz="3000" b="1" dirty="0"/>
              <a:t>Functions offers no help with this scenario today</a:t>
            </a:r>
          </a:p>
          <a:p>
            <a:r>
              <a:rPr lang="en-US" sz="3000" b="1" dirty="0"/>
              <a:t>All the same problems of the previous pattern</a:t>
            </a:r>
          </a:p>
        </p:txBody>
      </p:sp>
      <p:pic>
        <p:nvPicPr>
          <p:cNvPr id="5" name="Content Placeholder 3"/>
          <p:cNvPicPr>
            <a:picLocks noChangeAspect="1"/>
          </p:cNvPicPr>
          <p:nvPr/>
        </p:nvPicPr>
        <p:blipFill>
          <a:blip r:embed="rId3"/>
          <a:stretch>
            <a:fillRect/>
          </a:stretch>
        </p:blipFill>
        <p:spPr>
          <a:xfrm>
            <a:off x="2953055" y="2179089"/>
            <a:ext cx="780738" cy="765256"/>
          </a:xfrm>
          <a:prstGeom prst="rect">
            <a:avLst/>
          </a:prstGeom>
        </p:spPr>
      </p:pic>
      <p:sp>
        <p:nvSpPr>
          <p:cNvPr id="6" name="Cylinder 5"/>
          <p:cNvSpPr/>
          <p:nvPr/>
        </p:nvSpPr>
        <p:spPr>
          <a:xfrm>
            <a:off x="4294682" y="2102917"/>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3"/>
          <a:stretch>
            <a:fillRect/>
          </a:stretch>
        </p:blipFill>
        <p:spPr>
          <a:xfrm>
            <a:off x="5312771" y="2179089"/>
            <a:ext cx="780738" cy="765256"/>
          </a:xfrm>
          <a:prstGeom prst="rect">
            <a:avLst/>
          </a:prstGeom>
        </p:spPr>
      </p:pic>
      <p:sp>
        <p:nvSpPr>
          <p:cNvPr id="8" name="Cylinder 7"/>
          <p:cNvSpPr/>
          <p:nvPr/>
        </p:nvSpPr>
        <p:spPr>
          <a:xfrm>
            <a:off x="6654398" y="2102917"/>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p:cNvPicPr>
            <a:picLocks noChangeAspect="1"/>
          </p:cNvPicPr>
          <p:nvPr/>
        </p:nvPicPr>
        <p:blipFill>
          <a:blip r:embed="rId3"/>
          <a:stretch>
            <a:fillRect/>
          </a:stretch>
        </p:blipFill>
        <p:spPr>
          <a:xfrm>
            <a:off x="7672487" y="2179089"/>
            <a:ext cx="780738" cy="765256"/>
          </a:xfrm>
          <a:prstGeom prst="rect">
            <a:avLst/>
          </a:prstGeom>
        </p:spPr>
      </p:pic>
      <p:sp>
        <p:nvSpPr>
          <p:cNvPr id="10" name="Arrow: Right 9"/>
          <p:cNvSpPr/>
          <p:nvPr/>
        </p:nvSpPr>
        <p:spPr>
          <a:xfrm>
            <a:off x="3850711" y="244505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p:cNvSpPr/>
          <p:nvPr/>
        </p:nvSpPr>
        <p:spPr>
          <a:xfrm>
            <a:off x="4862059" y="244505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p:cNvSpPr/>
          <p:nvPr/>
        </p:nvSpPr>
        <p:spPr>
          <a:xfrm>
            <a:off x="6203713" y="244505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7234360" y="2445052"/>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139682" y="2929946"/>
            <a:ext cx="407484" cy="369332"/>
          </a:xfrm>
          <a:prstGeom prst="rect">
            <a:avLst/>
          </a:prstGeom>
          <a:noFill/>
        </p:spPr>
        <p:txBody>
          <a:bodyPr wrap="none" rtlCol="0">
            <a:spAutoFit/>
          </a:bodyPr>
          <a:lstStyle/>
          <a:p>
            <a:r>
              <a:rPr lang="en-US" dirty="0"/>
              <a:t>F1</a:t>
            </a:r>
          </a:p>
        </p:txBody>
      </p:sp>
      <p:sp>
        <p:nvSpPr>
          <p:cNvPr id="15" name="TextBox 14"/>
          <p:cNvSpPr txBox="1"/>
          <p:nvPr/>
        </p:nvSpPr>
        <p:spPr>
          <a:xfrm>
            <a:off x="5499398" y="3681041"/>
            <a:ext cx="407484" cy="369332"/>
          </a:xfrm>
          <a:prstGeom prst="rect">
            <a:avLst/>
          </a:prstGeom>
          <a:noFill/>
        </p:spPr>
        <p:txBody>
          <a:bodyPr wrap="none" rtlCol="0">
            <a:spAutoFit/>
          </a:bodyPr>
          <a:lstStyle/>
          <a:p>
            <a:r>
              <a:rPr lang="en-US" dirty="0"/>
              <a:t>F2</a:t>
            </a:r>
          </a:p>
        </p:txBody>
      </p:sp>
      <p:sp>
        <p:nvSpPr>
          <p:cNvPr id="16" name="TextBox 15"/>
          <p:cNvSpPr txBox="1"/>
          <p:nvPr/>
        </p:nvSpPr>
        <p:spPr>
          <a:xfrm>
            <a:off x="7859114" y="2929946"/>
            <a:ext cx="407484" cy="369332"/>
          </a:xfrm>
          <a:prstGeom prst="rect">
            <a:avLst/>
          </a:prstGeom>
          <a:noFill/>
        </p:spPr>
        <p:txBody>
          <a:bodyPr wrap="none" rtlCol="0">
            <a:spAutoFit/>
          </a:bodyPr>
          <a:lstStyle/>
          <a:p>
            <a:r>
              <a:rPr lang="en-US" dirty="0"/>
              <a:t>F3</a:t>
            </a:r>
          </a:p>
        </p:txBody>
      </p:sp>
      <p:pic>
        <p:nvPicPr>
          <p:cNvPr id="17" name="Content Placeholder 3"/>
          <p:cNvPicPr>
            <a:picLocks noChangeAspect="1"/>
          </p:cNvPicPr>
          <p:nvPr/>
        </p:nvPicPr>
        <p:blipFill>
          <a:blip r:embed="rId3"/>
          <a:stretch>
            <a:fillRect/>
          </a:stretch>
        </p:blipFill>
        <p:spPr>
          <a:xfrm>
            <a:off x="5312771" y="2944345"/>
            <a:ext cx="780738" cy="765256"/>
          </a:xfrm>
          <a:prstGeom prst="rect">
            <a:avLst/>
          </a:prstGeom>
        </p:spPr>
      </p:pic>
      <p:pic>
        <p:nvPicPr>
          <p:cNvPr id="18" name="Content Placeholder 3"/>
          <p:cNvPicPr>
            <a:picLocks noChangeAspect="1"/>
          </p:cNvPicPr>
          <p:nvPr/>
        </p:nvPicPr>
        <p:blipFill>
          <a:blip r:embed="rId3"/>
          <a:stretch>
            <a:fillRect/>
          </a:stretch>
        </p:blipFill>
        <p:spPr>
          <a:xfrm>
            <a:off x="5312771" y="1413833"/>
            <a:ext cx="780738" cy="765256"/>
          </a:xfrm>
          <a:prstGeom prst="rect">
            <a:avLst/>
          </a:prstGeom>
        </p:spPr>
      </p:pic>
      <p:sp>
        <p:nvSpPr>
          <p:cNvPr id="19" name="Arrow: Bent 18"/>
          <p:cNvSpPr/>
          <p:nvPr/>
        </p:nvSpPr>
        <p:spPr>
          <a:xfrm>
            <a:off x="4471100" y="1690689"/>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p:cNvSpPr/>
          <p:nvPr/>
        </p:nvSpPr>
        <p:spPr>
          <a:xfrm flipV="1">
            <a:off x="4471100" y="3111252"/>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Bent 20"/>
          <p:cNvSpPr/>
          <p:nvPr/>
        </p:nvSpPr>
        <p:spPr>
          <a:xfrm rot="16200000" flipV="1">
            <a:off x="6428640" y="2893350"/>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Bent 21"/>
          <p:cNvSpPr/>
          <p:nvPr/>
        </p:nvSpPr>
        <p:spPr>
          <a:xfrm rot="16200000" flipH="1" flipV="1">
            <a:off x="6445844" y="1509651"/>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1207452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e3136e532a3b441981bcd909ac4d895&quot;,&quot;LanguageCode&quot;:&quot;en-US&quot;,&quot;SlideGuids&quot;:[&quot;e63eba14-0ed1-4b34-a866-68842241fc1b&quot;,&quot;ffb6bf2f-8930-4167-b3a8-bfba9215a513&quot;,&quot;ab7a0f52-aba7-4bdd-bc8d-86380b071b34&quot;,&quot;81f4256a-a0d8-4d33-85c1-57757e236b6e&quot;,&quot;8d5e52fd-e8b0-45fa-b637-b78430c67426&quot;,&quot;85ecc3be-a301-41d6-b90d-52f03a4da02a&quot;,&quot;6405df14-50c6-47dd-aeb2-0adc1b64f46b&quot;,&quot;5e1f7dde-76dc-46e1-9db7-eabbeacd4858&quot;,&quot;58e50406-0dbe-481e-8e41-a0fc8e9a041b&quot;,&quot;bb4ddc87-4251-42c2-bb74-3ec910451e7b&quot;,&quot;28ae7c26-4cd4-4df1-b198-1338c615d3e0&quot;,&quot;eadadbe0-d787-480b-8018-abfbd001c965&quot;,&quot;448fac6a-9f46-49b1-86c1-fa19a6ac92e1&quot;,&quot;96c7a1fc-d841-47e6-81a6-44367677f44e&quot;,&quot;02a999a3-cf3d-46ac-a85f-cd7b3edca362&quot;,&quot;c35ba2b1-9a05-49e4-acb3-229ad13dc317&quot;,&quot;01deb39c-5ead-4d86-ae43-b53a6c2fae14&quot;,&quot;9c811a75-18b0-46d3-9112-438e02cc3844&quot;,&quot;49293ff5-6b93-4bd6-a987-cc523e6ea2b1&quot;,&quot;7edbb11b-f77c-4eab-8b12-721dc4b8855c&quot;,&quot;182a6fee-4bf3-4435-9d80-151267ad7b7b&quot;,&quot;684578ca-0612-4634-9847-75104f3e67ff&quot;,&quot;ddc414d2-4c85-464f-a70b-b217a23b815f&quot;,&quot;1a16cedf-864f-4a9a-bf82-e5e586658c97&quot;,&quot;9f57758d-b55b-43d3-a80d-7a1cc1d7cd69&quot;,&quot;1cfebe36-67d1-4023-bd40-9d716ebd0e3d&quot;,&quot;f8d7c57c-aa44-42f2-a037-68284683df17&quot;,&quot;51f3e8f6-e2d5-4811-92f0-5bbb4d182797&quot;,&quot;28212f56-4448-4d38-ad17-ae12c80c5ab0&quot;,&quot;eff8c7cf-a880-4828-a554-6ed24c1aa46d&quot;,&quot;b0de2aff-5212-4128-bd86-8583a0cfe8f8&quot;,&quot;16f36b3f-6cb5-430d-9d8d-5875ce569b20&quot;,&quot;9214d6bd-7065-48ee-8abe-997ce82bc0f8&quot;,&quot;4a30ddd5-4768-416a-88c1-09497cba4df6&quot;,&quot;89be4a84-f0d1-4b6f-b68a-3abc5d74ccb0&quot;,&quot;18e1aff8-db31-404c-bc2c-afaf9fcc96ed&quot;,&quot;a2b1963f-53fe-4f1b-9100-4f039431f947&quot;,&quot;f7c477aa-1515-4029-987e-874f88a865de&quot;,&quot;06416ab5-aadf-46f3-a2db-e162b1ad50f9&quot;,&quot;840df811-e5d2-404b-83af-b6ffb155f044&quot;,&quot;af31d155-f886-4068-b2c0-342a811ab4be&quot;,&quot;b84a987e-a418-4d76-b3f6-11b887a945d8&quot;,&quot;7313a7f2-5733-4843-a554-a2565d4c4ca4&quot;,&quot;ae7db854-2dfe-400f-a3e1-c8868a4b972f&quot;,&quot;2ac08087-e635-4db6-a8f8-2d806ab2caeb&quot;,&quot;fdf4dc78-e8ce-4d58-b3de-ef0a3a7e8e33&quot;,&quot;82240db8-c07c-463c-a40c-cd567676fe53&quot;,&quot;fb32fae0-4ccc-48ed-9b12-952b871907d0&quot;,&quot;3a2d22e6-e759-429c-8161-f55f20d4e3af&quot;,&quot;742cedb9-cab7-4570-aea2-df0e2b6529b4&quot;,&quot;a2f15829-87d1-4d72-bbb3-3307552b1f9a&quot;,&quot;b6512c60-d7f6-4b70-a5e4-8eaf87a6c424&quot;,&quot;a5de169c-e794-4033-a7e2-687781c9be01&quot;,&quot;10382a6d-8c5b-41f9-aaa5-06a71f8c05d7&quot;,&quot;72a072e1-48c6-46aa-a2aa-d96207011565&quot;,&quot;edd7b1db-2335-4a57-8ca2-9e85809c1e54&quot;,&quot;1df72c10-4895-485c-befb-cb47ca3a4f37&quot;,&quot;5d02a9a2-eb5a-4b55-84fd-b71af86e937a&quot;,&quot;96d21a2d-01e1-4be3-9729-4a3441080790&quot;,&quot;f7edf3f6-bfe6-4c41-9a78-3188cd47e8ec&quot;,&quot;cbf11594-0978-4e11-a78f-ae263eba71a4&quot;,&quot;0ffd9c9b-a5ea-4396-ace4-7779b05ad1af&quot;,&quot;f55a99f9-ba66-4e74-b46e-3e0ec5024416&quot;,&quot;39af2dfc-9973-436c-8443-37d78895565f&quot;,&quot;9e5c8019-eaec-45ed-98f4-b1055e5ac5d7&quot;,&quot;c9fa268e-0ce1-45c2-ba12-55093f223361&quot;,&quot;2a48b1e6-fc40-4adc-a531-3b74a42cb32e&quot;,&quot;a51c2515-82e2-4dea-bbce-b28d2ddf6ba3&quot;,&quot;34af09c1-5268-4884-95e2-880e20035cb9&quot;,&quot;8a3064e7-f246-4dc3-b5da-6871463146e0&quot;,&quot;fb13a5d8-fc51-49d4-9dec-ccadd95287d5&quot;,&quot;555c676b-78ac-4b06-848d-77c7a0b6ed25&quot;,&quot;0ba81892-8357-4343-b385-d4b5a34e6f87&quot;,&quot;8e6bbec8-d1f4-4fd6-954e-0d246234111b&quot;,&quot;d63ce5e3-ae3f-49ef-a901-83c6c7e8b226&quot;,&quot;1b934d8d-cc8b-446e-b36b-1f5f66148df1&quot;,&quot;24cbdf7c-697c-4931-aaac-a4a106a88dba&quot;,&quot;01649adc-d18b-4e56-a3d0-01eadfcad4da&quot;,&quot;d426efc4-6e5d-4ffd-b5af-e2b0b42e6391&quot;],&quot;TimeStamp&quot;:&quot;2017-08-18T19:20:29.1578586+09: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9f57758d-b55b-43d3-a80d-7a1cc1d7cd69&quot;,&quot;TimeStamp&quot;:&quot;2017-08-18T19:20:29.155859+09: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cfebe36-67d1-4023-bd40-9d716ebd0e3d&quot;,&quot;TimeStamp&quot;:&quot;2017-08-18T19:20:29.155859+09: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8d7c57c-aa44-42f2-a037-68284683df17&quot;,&quot;TimeStamp&quot;:&quot;2017-08-18T19:20:29.155859+09: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1f3e8f6-e2d5-4811-92f0-5bbb4d182797&quot;,&quot;TimeStamp&quot;:&quot;2017-08-18T19:20:29.155859+09: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8212f56-4448-4d38-ad17-ae12c80c5ab0&quot;,&quot;TimeStamp&quot;:&quot;2017-08-18T19:20:29.155859+09: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eff8c7cf-a880-4828-a554-6ed24c1aa46d&quot;,&quot;TimeStamp&quot;:&quot;2017-08-18T19:20:29.155859+09: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0de2aff-5212-4128-bd86-8583a0cfe8f8&quot;,&quot;TimeStamp&quot;:&quot;2017-08-18T19:20:29.155859+09: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9214d6bd-7065-48ee-8abe-997ce82bc0f8&quot;,&quot;TimeStamp&quot;:&quot;2017-08-18T19:20:29.155859+09: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be4a84-f0d1-4b6f-b68a-3abc5d74ccb0&quot;,&quot;TimeStamp&quot;:&quot;2017-08-18T19:20:29.155859+09: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30ddd5-4768-416a-88c1-09497cba4df6&quot;,&quot;TimeStamp&quot;:&quot;2017-08-18T19:20:29.155859+09: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9c811a75-18b0-46d3-9112-438e02cc3844&quot;,&quot;TimeStamp&quot;:&quot;2017-08-18T19:20:29.1548594+09: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30ddd5-4768-416a-88c1-09497cba4df6&quot;,&quot;TimeStamp&quot;:&quot;2017-08-18T19:20:29.155859+09: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a30ddd5-4768-416a-88c1-09497cba4df6&quot;,&quot;TimeStamp&quot;:&quot;2017-08-18T19:20:29.155859+09: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8e1aff8-db31-404c-bc2c-afaf9fcc96ed&quot;,&quot;TimeStamp&quot;:&quot;2017-08-18T19:20:29.155859+09: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6f36b3f-6cb5-430d-9d8d-5875ce569b20&quot;,&quot;TimeStamp&quot;:&quot;2017-08-18T19:20:29.155859+09: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6f36b3f-6cb5-430d-9d8d-5875ce569b20&quot;,&quot;TimeStamp&quot;:&quot;2017-08-18T19:20:29.155859+09: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a2b1963f-53fe-4f1b-9100-4f039431f947&quot;,&quot;TimeStamp&quot;:&quot;2017-08-18T19:20:29.155859+09: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2b1963f-53fe-4f1b-9100-4f039431f947&quot;,&quot;TimeStamp&quot;:&quot;2017-08-18T19:20:29.155859+09: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a2b1963f-53fe-4f1b-9100-4f039431f947&quot;,&quot;TimeStamp&quot;:&quot;2017-08-18T19:20:29.155859+09: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c477aa-1515-4029-987e-874f88a865de&quot;,&quot;TimeStamp&quot;:&quot;2017-08-18T19:20:29.155859+09: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9293ff5-6b93-4bd6-a987-cc523e6ea2b1&quot;,&quot;TimeStamp&quot;:&quot;2017-08-18T19:20:29.1548594+09: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edbb11b-f77c-4eab-8b12-721dc4b8855c&quot;,&quot;TimeStamp&quot;:&quot;2017-08-18T19:20:29.1548594+09: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82a6fee-4bf3-4435-9d80-151267ad7b7b&quot;,&quot;TimeStamp&quot;:&quot;2017-08-18T19:20:29.1548594+09: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84578ca-0612-4634-9847-75104f3e67ff&quot;,&quot;TimeStamp&quot;:&quot;2017-08-18T19:20:29.155859+09: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dc414d2-4c85-464f-a70b-b217a23b815f&quot;,&quot;TimeStamp&quot;:&quot;2017-08-18T19:20:29.155859+09: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16cedf-864f-4a9a-bf82-e5e586658c97&quot;,&quot;TimeStamp&quot;:&quot;2017-08-18T19:20:29.155859+09: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16cedf-864f-4a9a-bf82-e5e586658c97&quot;,&quot;TimeStamp&quot;:&quot;2017-08-18T19:20:29.155859+09:00&quot;}"/>
</p:tagLst>
</file>

<file path=ppt/theme/theme1.xml><?xml version="1.0" encoding="utf-8"?>
<a:theme xmlns:a="http://schemas.openxmlformats.org/drawingml/2006/main" name="1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2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9.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35E6BA67282A84592F51FBC3C7E45A7" ma:contentTypeVersion="6" ma:contentTypeDescription="Create a new document." ma:contentTypeScope="" ma:versionID="6fbd42f27ba5c2bd6430315d861e4fb3">
  <xsd:schema xmlns:xsd="http://www.w3.org/2001/XMLSchema" xmlns:xs="http://www.w3.org/2001/XMLSchema" xmlns:p="http://schemas.microsoft.com/office/2006/metadata/properties" xmlns:ns2="fb36830f-dcb9-4175-9c60-7528ad38affb" xmlns:ns3="be090345-f9fd-4fb0-96c7-3975c9b8bda0" targetNamespace="http://schemas.microsoft.com/office/2006/metadata/properties" ma:root="true" ma:fieldsID="691db2ec36faaf83c07f9b2783f3bfcc" ns2:_="" ns3:_="">
    <xsd:import namespace="fb36830f-dcb9-4175-9c60-7528ad38affb"/>
    <xsd:import namespace="be090345-f9fd-4fb0-96c7-3975c9b8bda0"/>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36830f-dcb9-4175-9c60-7528ad38aff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e090345-f9fd-4fb0-96c7-3975c9b8bda0"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fb36830f-dcb9-4175-9c60-7528ad38affb">lucywang@microsoft.com</LastSharedByUser>
    <SharedWithUsers xmlns="fb36830f-dcb9-4175-9c60-7528ad38affb">
      <UserInfo>
        <DisplayName>Thomas Decant</DisplayName>
        <AccountId>4961</AccountId>
        <AccountType/>
      </UserInfo>
      <UserInfo>
        <DisplayName>Nir Mashkowski</DisplayName>
        <AccountId>1436</AccountId>
        <AccountType/>
      </UserInfo>
      <UserInfo>
        <DisplayName>Yochay Kiriaty</DisplayName>
        <AccountId>2052</AccountId>
        <AccountType/>
      </UserInfo>
      <UserInfo>
        <DisplayName>Mark Russinovich</DisplayName>
        <AccountId>56</AccountId>
        <AccountType/>
      </UserInfo>
      <UserInfo>
        <DisplayName>Jim Harrer</DisplayName>
        <AccountId>1764</AccountId>
        <AccountType/>
      </UserInfo>
      <UserInfo>
        <DisplayName>Anirudh Singh Rautela</DisplayName>
        <AccountId>4620</AccountId>
        <AccountType/>
      </UserInfo>
      <UserInfo>
        <DisplayName>Jeff Hollan</DisplayName>
        <AccountId>2824</AccountId>
        <AccountType/>
      </UserInfo>
      <UserInfo>
        <DisplayName>Donna Malayeri</DisplayName>
        <AccountId>4388</AccountId>
        <AccountType/>
      </UserInfo>
    </SharedWithUsers>
    <LastSharedByTime xmlns="fb36830f-dcb9-4175-9c60-7528ad38affb">2017-04-13T09:17:28+00:00</LastSharedByTime>
  </documentManagement>
</p:properties>
</file>

<file path=customXml/itemProps1.xml><?xml version="1.0" encoding="utf-8"?>
<ds:datastoreItem xmlns:ds="http://schemas.openxmlformats.org/officeDocument/2006/customXml" ds:itemID="{8E45B523-9F9E-4134-AEFB-BE5634C5D7AB}">
  <ds:schemaRefs>
    <ds:schemaRef ds:uri="http://schemas.microsoft.com/sharepoint/v3/contenttype/forms"/>
  </ds:schemaRefs>
</ds:datastoreItem>
</file>

<file path=customXml/itemProps2.xml><?xml version="1.0" encoding="utf-8"?>
<ds:datastoreItem xmlns:ds="http://schemas.openxmlformats.org/officeDocument/2006/customXml" ds:itemID="{9B2B1844-1ADA-4A23-9885-09CD0B733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36830f-dcb9-4175-9c60-7528ad38affb"/>
    <ds:schemaRef ds:uri="be090345-f9fd-4fb0-96c7-3975c9b8bd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B02A0-CD36-45EC-8254-D18F66342048}">
  <ds:schemaRefs>
    <ds:schemaRef ds:uri="http://purl.org/dc/terms/"/>
    <ds:schemaRef ds:uri="http://purl.org/dc/elements/1.1/"/>
    <ds:schemaRef ds:uri="fb36830f-dcb9-4175-9c60-7528ad38affb"/>
    <ds:schemaRef ds:uri="http://schemas.microsoft.com/office/2006/documentManagement/types"/>
    <ds:schemaRef ds:uri="http://schemas.microsoft.com/office/infopath/2007/PartnerControls"/>
    <ds:schemaRef ds:uri="http://schemas.microsoft.com/office/2006/metadata/properties"/>
    <ds:schemaRef ds:uri="http://purl.org/dc/dcmitype/"/>
    <ds:schemaRef ds:uri="be090345-f9fd-4fb0-96c7-3975c9b8bda0"/>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TotalTime>
  <Words>1584</Words>
  <Application>Microsoft Office PowerPoint</Application>
  <PresentationFormat>Widescreen</PresentationFormat>
  <Paragraphs>327</Paragraphs>
  <Slides>35</Slides>
  <Notes>18</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Yu Gothic</vt:lpstr>
      <vt:lpstr>Arial</vt:lpstr>
      <vt:lpstr>Calibri</vt:lpstr>
      <vt:lpstr>Consolas</vt:lpstr>
      <vt:lpstr>Segoe UI</vt:lpstr>
      <vt:lpstr>Segoe UI Light</vt:lpstr>
      <vt:lpstr>Segoe UI Semilight</vt:lpstr>
      <vt:lpstr>Times New Roman</vt:lpstr>
      <vt:lpstr>Wingdings</vt:lpstr>
      <vt:lpstr>1_USE THIS ONE</vt:lpstr>
      <vt:lpstr>USE THIS ONE</vt:lpstr>
      <vt:lpstr>2_USE THIS ONE</vt:lpstr>
      <vt:lpstr>3_WHITE TEMPLATE</vt:lpstr>
      <vt:lpstr>1_WHITE TEMPLATE</vt:lpstr>
      <vt:lpstr>5-50002_Ignite_Breakout_Template</vt:lpstr>
      <vt:lpstr>5-30721_Build_2016_Template_Light</vt:lpstr>
      <vt:lpstr>2_BUILD CHARCOAL BACKGROUND</vt:lpstr>
      <vt:lpstr>WHITE TEMPLATE</vt:lpstr>
      <vt:lpstr>Durable Functions</vt:lpstr>
      <vt:lpstr>Why do we need “Durable Functions”</vt:lpstr>
      <vt:lpstr>What is Durable Functions?</vt:lpstr>
      <vt:lpstr>What is Durable Functions?</vt:lpstr>
      <vt:lpstr>Function Orchestration Patterns</vt:lpstr>
      <vt:lpstr>Pattern #1: Function chaining - Today</vt:lpstr>
      <vt:lpstr>Pattern #1: Function chaining – Durable Functions</vt:lpstr>
      <vt:lpstr>Pattern #1: Function chaining - Better</vt:lpstr>
      <vt:lpstr>Pattern #2: Fan-out/Fan-in - Today</vt:lpstr>
      <vt:lpstr>Pattern #2: Fan-out/Fan-in – Durable Functions</vt:lpstr>
      <vt:lpstr>Pattern #2: Fan-out/Fan-in - Easy</vt:lpstr>
      <vt:lpstr>Pattern #3: HTTP Async Response</vt:lpstr>
      <vt:lpstr>Pattern #3: HTTP Async Response – Built in!</vt:lpstr>
      <vt:lpstr>Pattern #4: Monitoring</vt:lpstr>
      <vt:lpstr>Pattern #4: Monitoring</vt:lpstr>
      <vt:lpstr>Pattern #5: Human Interaction w/Timeout</vt:lpstr>
      <vt:lpstr>Pattern #5: Human Interaction w/Timeout</vt:lpstr>
      <vt:lpstr>Durable Functions Design</vt:lpstr>
      <vt:lpstr>Function Types </vt:lpstr>
      <vt:lpstr>Language Support</vt:lpstr>
      <vt:lpstr>Orchestration Client</vt:lpstr>
      <vt:lpstr>Bindings - Orchestrator Client</vt:lpstr>
      <vt:lpstr>Orchestrator</vt:lpstr>
      <vt:lpstr>Bindings - Orchestration Trigger </vt:lpstr>
      <vt:lpstr>Activity Function</vt:lpstr>
      <vt:lpstr>Bindings - Activity Trigger </vt:lpstr>
      <vt:lpstr>Storage Backend &amp; Scale</vt:lpstr>
      <vt:lpstr>PowerPoint Presentation</vt:lpstr>
      <vt:lpstr>Orchestrator Behavior</vt:lpstr>
      <vt:lpstr>PowerPoint Presentation</vt:lpstr>
      <vt:lpstr>Orchestrator code must be deterministic</vt:lpstr>
      <vt:lpstr>Orchestrator functions key takeaways</vt:lpstr>
      <vt:lpstr>Orchestrator functions key takeaways</vt:lpstr>
      <vt:lpstr>Orchestrator functions key takeaways</vt:lpstr>
      <vt:lpstr>Durable Functions -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Durable Functions</dc:title>
  <dc:creator>Kanio Dimitrov</dc:creator>
  <cp:lastModifiedBy>Kanio Dimitrov</cp:lastModifiedBy>
  <cp:revision>2</cp:revision>
  <dcterms:created xsi:type="dcterms:W3CDTF">2018-09-05T08:01:59Z</dcterms:created>
  <dcterms:modified xsi:type="dcterms:W3CDTF">2018-09-05T08:20:47Z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kadimitr@microsoft.com</vt:lpwstr>
  </property>
  <property fmtid="{D5CDD505-2E9C-101B-9397-08002B2CF9AE}" pid="5" name="MSIP_Label_f42aa342-8706-4288-bd11-ebb85995028c_SetDate">
    <vt:lpwstr>2018-09-05T08:04:32.1133876Z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